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1.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67"/>
  </p:notesMasterIdLst>
  <p:sldIdLst>
    <p:sldId id="256" r:id="rId2"/>
    <p:sldId id="257" r:id="rId3"/>
    <p:sldId id="269" r:id="rId4"/>
    <p:sldId id="313" r:id="rId5"/>
    <p:sldId id="268" r:id="rId6"/>
    <p:sldId id="272" r:id="rId7"/>
    <p:sldId id="275" r:id="rId8"/>
    <p:sldId id="276" r:id="rId9"/>
    <p:sldId id="277" r:id="rId10"/>
    <p:sldId id="273" r:id="rId11"/>
    <p:sldId id="274" r:id="rId12"/>
    <p:sldId id="316" r:id="rId13"/>
    <p:sldId id="271" r:id="rId14"/>
    <p:sldId id="304" r:id="rId15"/>
    <p:sldId id="307" r:id="rId16"/>
    <p:sldId id="320" r:id="rId17"/>
    <p:sldId id="314" r:id="rId18"/>
    <p:sldId id="305" r:id="rId19"/>
    <p:sldId id="318" r:id="rId20"/>
    <p:sldId id="286" r:id="rId21"/>
    <p:sldId id="317" r:id="rId22"/>
    <p:sldId id="258" r:id="rId23"/>
    <p:sldId id="298" r:id="rId24"/>
    <p:sldId id="325" r:id="rId25"/>
    <p:sldId id="326" r:id="rId26"/>
    <p:sldId id="299" r:id="rId27"/>
    <p:sldId id="324" r:id="rId28"/>
    <p:sldId id="301" r:id="rId29"/>
    <p:sldId id="302" r:id="rId30"/>
    <p:sldId id="327" r:id="rId31"/>
    <p:sldId id="300" r:id="rId32"/>
    <p:sldId id="291" r:id="rId33"/>
    <p:sldId id="297" r:id="rId34"/>
    <p:sldId id="294" r:id="rId35"/>
    <p:sldId id="295" r:id="rId36"/>
    <p:sldId id="296" r:id="rId37"/>
    <p:sldId id="328" r:id="rId38"/>
    <p:sldId id="290" r:id="rId39"/>
    <p:sldId id="292" r:id="rId40"/>
    <p:sldId id="308" r:id="rId41"/>
    <p:sldId id="278" r:id="rId42"/>
    <p:sldId id="309" r:id="rId43"/>
    <p:sldId id="270" r:id="rId44"/>
    <p:sldId id="280" r:id="rId45"/>
    <p:sldId id="329" r:id="rId46"/>
    <p:sldId id="310" r:id="rId47"/>
    <p:sldId id="311" r:id="rId48"/>
    <p:sldId id="285" r:id="rId49"/>
    <p:sldId id="287" r:id="rId50"/>
    <p:sldId id="259" r:id="rId51"/>
    <p:sldId id="261" r:id="rId52"/>
    <p:sldId id="260" r:id="rId53"/>
    <p:sldId id="293" r:id="rId54"/>
    <p:sldId id="263" r:id="rId55"/>
    <p:sldId id="265" r:id="rId56"/>
    <p:sldId id="266" r:id="rId57"/>
    <p:sldId id="267" r:id="rId58"/>
    <p:sldId id="288" r:id="rId59"/>
    <p:sldId id="289" r:id="rId60"/>
    <p:sldId id="284" r:id="rId61"/>
    <p:sldId id="283" r:id="rId62"/>
    <p:sldId id="264" r:id="rId63"/>
    <p:sldId id="282" r:id="rId64"/>
    <p:sldId id="281" r:id="rId65"/>
    <p:sldId id="312" r:id="rId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E5AD16E-EEF4-496E-837C-F72F92CFC97C}">
          <p14:sldIdLst>
            <p14:sldId id="256"/>
            <p14:sldId id="257"/>
            <p14:sldId id="269"/>
            <p14:sldId id="313"/>
            <p14:sldId id="268"/>
            <p14:sldId id="272"/>
            <p14:sldId id="275"/>
            <p14:sldId id="276"/>
            <p14:sldId id="277"/>
            <p14:sldId id="273"/>
            <p14:sldId id="274"/>
            <p14:sldId id="316"/>
            <p14:sldId id="271"/>
            <p14:sldId id="304"/>
            <p14:sldId id="307"/>
            <p14:sldId id="320"/>
            <p14:sldId id="314"/>
            <p14:sldId id="305"/>
            <p14:sldId id="318"/>
            <p14:sldId id="286"/>
            <p14:sldId id="317"/>
            <p14:sldId id="258"/>
            <p14:sldId id="298"/>
            <p14:sldId id="325"/>
            <p14:sldId id="326"/>
            <p14:sldId id="299"/>
            <p14:sldId id="324"/>
            <p14:sldId id="301"/>
            <p14:sldId id="302"/>
            <p14:sldId id="327"/>
            <p14:sldId id="300"/>
            <p14:sldId id="291"/>
            <p14:sldId id="297"/>
            <p14:sldId id="294"/>
            <p14:sldId id="295"/>
            <p14:sldId id="296"/>
            <p14:sldId id="328"/>
            <p14:sldId id="290"/>
            <p14:sldId id="292"/>
            <p14:sldId id="308"/>
            <p14:sldId id="278"/>
            <p14:sldId id="309"/>
            <p14:sldId id="270"/>
            <p14:sldId id="280"/>
            <p14:sldId id="329"/>
            <p14:sldId id="310"/>
            <p14:sldId id="311"/>
            <p14:sldId id="285"/>
            <p14:sldId id="287"/>
            <p14:sldId id="259"/>
            <p14:sldId id="261"/>
            <p14:sldId id="260"/>
            <p14:sldId id="293"/>
            <p14:sldId id="263"/>
            <p14:sldId id="265"/>
            <p14:sldId id="266"/>
            <p14:sldId id="267"/>
            <p14:sldId id="288"/>
            <p14:sldId id="289"/>
            <p14:sldId id="284"/>
            <p14:sldId id="283"/>
            <p14:sldId id="264"/>
            <p14:sldId id="282"/>
            <p14:sldId id="281"/>
            <p14:sldId id="312"/>
          </p14:sldIdLst>
        </p14:section>
        <p14:section name="Untitled Section" id="{91F5918D-4344-4172-A538-97A3C677C0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361"/>
    <p:restoredTop sz="94722"/>
  </p:normalViewPr>
  <p:slideViewPr>
    <p:cSldViewPr snapToGrid="0" snapToObjects="1">
      <p:cViewPr varScale="1">
        <p:scale>
          <a:sx n="138" d="100"/>
          <a:sy n="138" d="100"/>
        </p:scale>
        <p:origin x="192" y="296"/>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_rels/data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ata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svg"/><Relationship Id="rId1" Type="http://schemas.openxmlformats.org/officeDocument/2006/relationships/image" Target="../media/image27.png"/><Relationship Id="rId4" Type="http://schemas.openxmlformats.org/officeDocument/2006/relationships/image" Target="../media/image30.svg"/></Relationships>
</file>

<file path=ppt/diagrams/_rels/drawing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svg"/><Relationship Id="rId1" Type="http://schemas.openxmlformats.org/officeDocument/2006/relationships/image" Target="../media/image27.png"/><Relationship Id="rId4" Type="http://schemas.openxmlformats.org/officeDocument/2006/relationships/image" Target="../media/image30.svg"/></Relationships>
</file>

<file path=ppt/diagrams/_rels/drawing5.xml.rels><?xml version="1.0" encoding="UTF-8" standalone="yes"?>
<Relationships xmlns="http://schemas.openxmlformats.org/package/2006/relationships"><Relationship Id="rId1" Type="http://schemas.openxmlformats.org/officeDocument/2006/relationships/image" Target="../media/image1.jpeg"/></Relationships>
</file>

<file path=ppt/diagrams/_rels/drawing6.xml.rels><?xml version="1.0" encoding="UTF-8" standalone="yes"?>
<Relationships xmlns="http://schemas.openxmlformats.org/package/2006/relationships"><Relationship Id="rId1" Type="http://schemas.openxmlformats.org/officeDocument/2006/relationships/image" Target="../media/image1.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8FEF72-6937-4900-819A-9F185B592856}" type="doc">
      <dgm:prSet loTypeId="urn:microsoft.com/office/officeart/2005/8/layout/vList2" loCatId="list" qsTypeId="urn:microsoft.com/office/officeart/2005/8/quickstyle/simple2" qsCatId="simple" csTypeId="urn:microsoft.com/office/officeart/2005/8/colors/colorful2" csCatId="colorful" phldr="1"/>
      <dgm:spPr/>
      <dgm:t>
        <a:bodyPr/>
        <a:lstStyle/>
        <a:p>
          <a:endParaRPr lang="en-US"/>
        </a:p>
      </dgm:t>
    </dgm:pt>
    <dgm:pt modelId="{C0BFE34D-0878-4C99-80E3-84E44343462B}">
      <dgm:prSet/>
      <dgm:spPr/>
      <dgm:t>
        <a:bodyPr/>
        <a:lstStyle/>
        <a:p>
          <a:r>
            <a:rPr lang="en-US" dirty="0"/>
            <a:t>Data efficient</a:t>
          </a:r>
        </a:p>
      </dgm:t>
    </dgm:pt>
    <dgm:pt modelId="{965A361E-4212-4B9C-A697-DFB067EC76E7}" type="parTrans" cxnId="{97DD4327-AFAC-4485-9349-42E7A49338E5}">
      <dgm:prSet/>
      <dgm:spPr/>
      <dgm:t>
        <a:bodyPr/>
        <a:lstStyle/>
        <a:p>
          <a:endParaRPr lang="en-US"/>
        </a:p>
      </dgm:t>
    </dgm:pt>
    <dgm:pt modelId="{3C372675-7BF0-479E-AC5C-DCCC6A21D7FB}" type="sibTrans" cxnId="{97DD4327-AFAC-4485-9349-42E7A49338E5}">
      <dgm:prSet/>
      <dgm:spPr/>
      <dgm:t>
        <a:bodyPr/>
        <a:lstStyle/>
        <a:p>
          <a:endParaRPr lang="en-US"/>
        </a:p>
      </dgm:t>
    </dgm:pt>
    <dgm:pt modelId="{5F192012-2A82-4231-9B0A-B88F6A1986D9}">
      <dgm:prSet/>
      <dgm:spPr/>
      <dgm:t>
        <a:bodyPr/>
        <a:lstStyle/>
        <a:p>
          <a:r>
            <a:rPr lang="en-US" dirty="0"/>
            <a:t>Interpretable</a:t>
          </a:r>
        </a:p>
      </dgm:t>
    </dgm:pt>
    <dgm:pt modelId="{4CE7C504-5F37-4DE3-A64A-A4BE2C621551}" type="parTrans" cxnId="{8C1D5DEB-2F19-4F1B-96A8-B324AFBF8742}">
      <dgm:prSet/>
      <dgm:spPr/>
      <dgm:t>
        <a:bodyPr/>
        <a:lstStyle/>
        <a:p>
          <a:endParaRPr lang="en-US"/>
        </a:p>
      </dgm:t>
    </dgm:pt>
    <dgm:pt modelId="{B0723E2A-670A-4307-ACD6-C54052B7D8D7}" type="sibTrans" cxnId="{8C1D5DEB-2F19-4F1B-96A8-B324AFBF8742}">
      <dgm:prSet/>
      <dgm:spPr/>
      <dgm:t>
        <a:bodyPr/>
        <a:lstStyle/>
        <a:p>
          <a:endParaRPr lang="en-US"/>
        </a:p>
      </dgm:t>
    </dgm:pt>
    <dgm:pt modelId="{965B2F5F-6002-418C-9295-12FD19C822DB}">
      <dgm:prSet/>
      <dgm:spPr/>
      <dgm:t>
        <a:bodyPr/>
        <a:lstStyle/>
        <a:p>
          <a:r>
            <a:rPr lang="en-US" dirty="0"/>
            <a:t>Extrapolation</a:t>
          </a:r>
        </a:p>
      </dgm:t>
    </dgm:pt>
    <dgm:pt modelId="{1B6E765D-4521-4FA8-83E5-58D076D1BFBC}" type="parTrans" cxnId="{42D6D1B0-844E-478A-B319-9F5002522F3B}">
      <dgm:prSet/>
      <dgm:spPr/>
      <dgm:t>
        <a:bodyPr/>
        <a:lstStyle/>
        <a:p>
          <a:endParaRPr lang="en-US"/>
        </a:p>
      </dgm:t>
    </dgm:pt>
    <dgm:pt modelId="{A157B8C5-9E84-4D7C-B5D8-0F7BDAC3AFFB}" type="sibTrans" cxnId="{42D6D1B0-844E-478A-B319-9F5002522F3B}">
      <dgm:prSet/>
      <dgm:spPr/>
      <dgm:t>
        <a:bodyPr/>
        <a:lstStyle/>
        <a:p>
          <a:endParaRPr lang="en-US"/>
        </a:p>
      </dgm:t>
    </dgm:pt>
    <dgm:pt modelId="{BDA7F467-9C9C-44E0-8E8B-D3D83133420D}">
      <dgm:prSet/>
      <dgm:spPr>
        <a:solidFill>
          <a:srgbClr val="FF0000"/>
        </a:solidFill>
      </dgm:spPr>
      <dgm:t>
        <a:bodyPr/>
        <a:lstStyle/>
        <a:p>
          <a:r>
            <a:rPr lang="en-US" dirty="0"/>
            <a:t>Noise Robustness</a:t>
          </a:r>
        </a:p>
      </dgm:t>
    </dgm:pt>
    <dgm:pt modelId="{FF6E8B6C-56D5-4C85-9AF0-D5FD3C6D998B}" type="parTrans" cxnId="{5D93BE0A-7C1E-4BC8-9C6F-92E737238ED9}">
      <dgm:prSet/>
      <dgm:spPr/>
      <dgm:t>
        <a:bodyPr/>
        <a:lstStyle/>
        <a:p>
          <a:endParaRPr lang="en-GB"/>
        </a:p>
      </dgm:t>
    </dgm:pt>
    <dgm:pt modelId="{F86C8C9B-9D44-4B53-B6C8-51124F9538D1}" type="sibTrans" cxnId="{5D93BE0A-7C1E-4BC8-9C6F-92E737238ED9}">
      <dgm:prSet/>
      <dgm:spPr/>
      <dgm:t>
        <a:bodyPr/>
        <a:lstStyle/>
        <a:p>
          <a:endParaRPr lang="en-GB"/>
        </a:p>
      </dgm:t>
    </dgm:pt>
    <dgm:pt modelId="{5DB66DE3-1B5F-E049-A1E4-887D75621905}" type="pres">
      <dgm:prSet presAssocID="{ED8FEF72-6937-4900-819A-9F185B592856}" presName="linear" presStyleCnt="0">
        <dgm:presLayoutVars>
          <dgm:animLvl val="lvl"/>
          <dgm:resizeHandles val="exact"/>
        </dgm:presLayoutVars>
      </dgm:prSet>
      <dgm:spPr/>
    </dgm:pt>
    <dgm:pt modelId="{9D8C8158-F9F7-C04F-9C87-72F6194E6ED4}" type="pres">
      <dgm:prSet presAssocID="{C0BFE34D-0878-4C99-80E3-84E44343462B}" presName="parentText" presStyleLbl="node1" presStyleIdx="0" presStyleCnt="4">
        <dgm:presLayoutVars>
          <dgm:chMax val="0"/>
          <dgm:bulletEnabled val="1"/>
        </dgm:presLayoutVars>
      </dgm:prSet>
      <dgm:spPr/>
    </dgm:pt>
    <dgm:pt modelId="{823B5DE9-2F1C-294B-8F1E-D6FD7B452C75}" type="pres">
      <dgm:prSet presAssocID="{3C372675-7BF0-479E-AC5C-DCCC6A21D7FB}" presName="spacer" presStyleCnt="0"/>
      <dgm:spPr/>
    </dgm:pt>
    <dgm:pt modelId="{ECDE16C0-209E-7B4E-931F-83CF2288CFF5}" type="pres">
      <dgm:prSet presAssocID="{5F192012-2A82-4231-9B0A-B88F6A1986D9}" presName="parentText" presStyleLbl="node1" presStyleIdx="1" presStyleCnt="4">
        <dgm:presLayoutVars>
          <dgm:chMax val="0"/>
          <dgm:bulletEnabled val="1"/>
        </dgm:presLayoutVars>
      </dgm:prSet>
      <dgm:spPr/>
    </dgm:pt>
    <dgm:pt modelId="{79D59A85-6794-354D-B23F-8E6C3C146725}" type="pres">
      <dgm:prSet presAssocID="{B0723E2A-670A-4307-ACD6-C54052B7D8D7}" presName="spacer" presStyleCnt="0"/>
      <dgm:spPr/>
    </dgm:pt>
    <dgm:pt modelId="{A33BBDBC-B464-8A4D-9709-2D0C105CCC2C}" type="pres">
      <dgm:prSet presAssocID="{965B2F5F-6002-418C-9295-12FD19C822DB}" presName="parentText" presStyleLbl="node1" presStyleIdx="2" presStyleCnt="4">
        <dgm:presLayoutVars>
          <dgm:chMax val="0"/>
          <dgm:bulletEnabled val="1"/>
        </dgm:presLayoutVars>
      </dgm:prSet>
      <dgm:spPr/>
    </dgm:pt>
    <dgm:pt modelId="{836E61DA-8B89-4226-9A2A-3B52CDB1D5BC}" type="pres">
      <dgm:prSet presAssocID="{A157B8C5-9E84-4D7C-B5D8-0F7BDAC3AFFB}" presName="spacer" presStyleCnt="0"/>
      <dgm:spPr/>
    </dgm:pt>
    <dgm:pt modelId="{16C38688-5C7F-4513-946A-AA738CA9FEB8}" type="pres">
      <dgm:prSet presAssocID="{BDA7F467-9C9C-44E0-8E8B-D3D83133420D}" presName="parentText" presStyleLbl="node1" presStyleIdx="3" presStyleCnt="4">
        <dgm:presLayoutVars>
          <dgm:chMax val="0"/>
          <dgm:bulletEnabled val="1"/>
        </dgm:presLayoutVars>
      </dgm:prSet>
      <dgm:spPr/>
    </dgm:pt>
  </dgm:ptLst>
  <dgm:cxnLst>
    <dgm:cxn modelId="{5D93BE0A-7C1E-4BC8-9C6F-92E737238ED9}" srcId="{ED8FEF72-6937-4900-819A-9F185B592856}" destId="{BDA7F467-9C9C-44E0-8E8B-D3D83133420D}" srcOrd="3" destOrd="0" parTransId="{FF6E8B6C-56D5-4C85-9AF0-D5FD3C6D998B}" sibTransId="{F86C8C9B-9D44-4B53-B6C8-51124F9538D1}"/>
    <dgm:cxn modelId="{3FCFA715-92A7-9E4E-A93C-1CBA314E55BE}" type="presOf" srcId="{ED8FEF72-6937-4900-819A-9F185B592856}" destId="{5DB66DE3-1B5F-E049-A1E4-887D75621905}" srcOrd="0" destOrd="0" presId="urn:microsoft.com/office/officeart/2005/8/layout/vList2"/>
    <dgm:cxn modelId="{97DD4327-AFAC-4485-9349-42E7A49338E5}" srcId="{ED8FEF72-6937-4900-819A-9F185B592856}" destId="{C0BFE34D-0878-4C99-80E3-84E44343462B}" srcOrd="0" destOrd="0" parTransId="{965A361E-4212-4B9C-A697-DFB067EC76E7}" sibTransId="{3C372675-7BF0-479E-AC5C-DCCC6A21D7FB}"/>
    <dgm:cxn modelId="{5C6B0328-E6D7-4548-A33C-5D61C3A2C273}" type="presOf" srcId="{965B2F5F-6002-418C-9295-12FD19C822DB}" destId="{A33BBDBC-B464-8A4D-9709-2D0C105CCC2C}" srcOrd="0" destOrd="0" presId="urn:microsoft.com/office/officeart/2005/8/layout/vList2"/>
    <dgm:cxn modelId="{636C6C35-2017-1944-ACC9-C83D18F9983F}" type="presOf" srcId="{5F192012-2A82-4231-9B0A-B88F6A1986D9}" destId="{ECDE16C0-209E-7B4E-931F-83CF2288CFF5}" srcOrd="0" destOrd="0" presId="urn:microsoft.com/office/officeart/2005/8/layout/vList2"/>
    <dgm:cxn modelId="{AA851E5F-3B82-483C-98C8-BC7336D04359}" type="presOf" srcId="{BDA7F467-9C9C-44E0-8E8B-D3D83133420D}" destId="{16C38688-5C7F-4513-946A-AA738CA9FEB8}" srcOrd="0" destOrd="0" presId="urn:microsoft.com/office/officeart/2005/8/layout/vList2"/>
    <dgm:cxn modelId="{42D6D1B0-844E-478A-B319-9F5002522F3B}" srcId="{ED8FEF72-6937-4900-819A-9F185B592856}" destId="{965B2F5F-6002-418C-9295-12FD19C822DB}" srcOrd="2" destOrd="0" parTransId="{1B6E765D-4521-4FA8-83E5-58D076D1BFBC}" sibTransId="{A157B8C5-9E84-4D7C-B5D8-0F7BDAC3AFFB}"/>
    <dgm:cxn modelId="{BED656C4-E5B7-184D-AD8C-9DD05669BDA2}" type="presOf" srcId="{C0BFE34D-0878-4C99-80E3-84E44343462B}" destId="{9D8C8158-F9F7-C04F-9C87-72F6194E6ED4}" srcOrd="0" destOrd="0" presId="urn:microsoft.com/office/officeart/2005/8/layout/vList2"/>
    <dgm:cxn modelId="{8C1D5DEB-2F19-4F1B-96A8-B324AFBF8742}" srcId="{ED8FEF72-6937-4900-819A-9F185B592856}" destId="{5F192012-2A82-4231-9B0A-B88F6A1986D9}" srcOrd="1" destOrd="0" parTransId="{4CE7C504-5F37-4DE3-A64A-A4BE2C621551}" sibTransId="{B0723E2A-670A-4307-ACD6-C54052B7D8D7}"/>
    <dgm:cxn modelId="{AE35EA2C-F791-1B4B-B039-975004A8F2D1}" type="presParOf" srcId="{5DB66DE3-1B5F-E049-A1E4-887D75621905}" destId="{9D8C8158-F9F7-C04F-9C87-72F6194E6ED4}" srcOrd="0" destOrd="0" presId="urn:microsoft.com/office/officeart/2005/8/layout/vList2"/>
    <dgm:cxn modelId="{790B76BB-EBE7-5F47-9CE6-B896702B12D9}" type="presParOf" srcId="{5DB66DE3-1B5F-E049-A1E4-887D75621905}" destId="{823B5DE9-2F1C-294B-8F1E-D6FD7B452C75}" srcOrd="1" destOrd="0" presId="urn:microsoft.com/office/officeart/2005/8/layout/vList2"/>
    <dgm:cxn modelId="{0982566D-A81C-684A-ABAD-CD727796A349}" type="presParOf" srcId="{5DB66DE3-1B5F-E049-A1E4-887D75621905}" destId="{ECDE16C0-209E-7B4E-931F-83CF2288CFF5}" srcOrd="2" destOrd="0" presId="urn:microsoft.com/office/officeart/2005/8/layout/vList2"/>
    <dgm:cxn modelId="{6D1A8675-32A4-EA45-8A8D-C51706C33A18}" type="presParOf" srcId="{5DB66DE3-1B5F-E049-A1E4-887D75621905}" destId="{79D59A85-6794-354D-B23F-8E6C3C146725}" srcOrd="3" destOrd="0" presId="urn:microsoft.com/office/officeart/2005/8/layout/vList2"/>
    <dgm:cxn modelId="{7A0F6C33-F546-5945-8A25-3A3574B11CD8}" type="presParOf" srcId="{5DB66DE3-1B5F-E049-A1E4-887D75621905}" destId="{A33BBDBC-B464-8A4D-9709-2D0C105CCC2C}" srcOrd="4" destOrd="0" presId="urn:microsoft.com/office/officeart/2005/8/layout/vList2"/>
    <dgm:cxn modelId="{DBAB0581-7614-4857-B53F-89BCA4BFBA0E}" type="presParOf" srcId="{5DB66DE3-1B5F-E049-A1E4-887D75621905}" destId="{836E61DA-8B89-4226-9A2A-3B52CDB1D5BC}" srcOrd="5" destOrd="0" presId="urn:microsoft.com/office/officeart/2005/8/layout/vList2"/>
    <dgm:cxn modelId="{B205F73C-6C71-4FB5-ADBE-4851332DB460}" type="presParOf" srcId="{5DB66DE3-1B5F-E049-A1E4-887D75621905}" destId="{16C38688-5C7F-4513-946A-AA738CA9FEB8}"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2899697A-764B-499E-8AE7-455092382538}"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9EDC484F-92AF-48D0-BC4B-4C8013A15A15}">
      <dgm:prSet/>
      <dgm:spPr/>
      <dgm:t>
        <a:bodyPr/>
        <a:lstStyle/>
        <a:p>
          <a:r>
            <a:rPr lang="en-US"/>
            <a:t>ILP to learn rule for each character</a:t>
          </a:r>
        </a:p>
      </dgm:t>
    </dgm:pt>
    <dgm:pt modelId="{8A84824A-DB5B-4248-89FE-99303A640D24}" type="parTrans" cxnId="{2DE322B5-6D96-4EE7-89EA-419CFE9F12FC}">
      <dgm:prSet/>
      <dgm:spPr/>
      <dgm:t>
        <a:bodyPr/>
        <a:lstStyle/>
        <a:p>
          <a:endParaRPr lang="en-US"/>
        </a:p>
      </dgm:t>
    </dgm:pt>
    <dgm:pt modelId="{33D4BD37-A0A5-4D39-AED3-5B665B9533C8}" type="sibTrans" cxnId="{2DE322B5-6D96-4EE7-89EA-419CFE9F12FC}">
      <dgm:prSet/>
      <dgm:spPr/>
      <dgm:t>
        <a:bodyPr/>
        <a:lstStyle/>
        <a:p>
          <a:endParaRPr lang="en-US"/>
        </a:p>
      </dgm:t>
    </dgm:pt>
    <dgm:pt modelId="{AD12D753-2E81-4EF1-811A-178ABF508194}">
      <dgm:prSet/>
      <dgm:spPr/>
      <dgm:t>
        <a:bodyPr/>
        <a:lstStyle/>
        <a:p>
          <a:r>
            <a:rPr lang="en-US"/>
            <a:t>Given example, how many predicates matching and how many unmatching</a:t>
          </a:r>
        </a:p>
      </dgm:t>
    </dgm:pt>
    <dgm:pt modelId="{0BAED3A0-5444-4F82-9923-DEBAF4664EAE}" type="parTrans" cxnId="{E7F131C4-0B2B-43A2-A96D-E1AD23F36767}">
      <dgm:prSet/>
      <dgm:spPr/>
      <dgm:t>
        <a:bodyPr/>
        <a:lstStyle/>
        <a:p>
          <a:endParaRPr lang="en-US"/>
        </a:p>
      </dgm:t>
    </dgm:pt>
    <dgm:pt modelId="{30CA99E5-0D13-40B9-9270-666FD5BD2596}" type="sibTrans" cxnId="{E7F131C4-0B2B-43A2-A96D-E1AD23F36767}">
      <dgm:prSet/>
      <dgm:spPr/>
      <dgm:t>
        <a:bodyPr/>
        <a:lstStyle/>
        <a:p>
          <a:endParaRPr lang="en-US"/>
        </a:p>
      </dgm:t>
    </dgm:pt>
    <dgm:pt modelId="{83232711-9C4C-4311-B10E-AD12899D6E6C}">
      <dgm:prSet/>
      <dgm:spPr/>
      <dgm:t>
        <a:bodyPr/>
        <a:lstStyle/>
        <a:p>
          <a:r>
            <a:rPr lang="en-US"/>
            <a:t>Fed the number of unmatching and matching predicates into Neuron Network</a:t>
          </a:r>
        </a:p>
      </dgm:t>
    </dgm:pt>
    <dgm:pt modelId="{8A271105-ECAD-4E66-BA40-D3ABB1EF108C}" type="parTrans" cxnId="{AF1D5EC7-1A3E-42AF-A29E-63C7D2175B76}">
      <dgm:prSet/>
      <dgm:spPr/>
      <dgm:t>
        <a:bodyPr/>
        <a:lstStyle/>
        <a:p>
          <a:endParaRPr lang="en-US"/>
        </a:p>
      </dgm:t>
    </dgm:pt>
    <dgm:pt modelId="{6BB9CF56-FA5D-4C8E-8956-753DF28666D9}" type="sibTrans" cxnId="{AF1D5EC7-1A3E-42AF-A29E-63C7D2175B76}">
      <dgm:prSet/>
      <dgm:spPr/>
      <dgm:t>
        <a:bodyPr/>
        <a:lstStyle/>
        <a:p>
          <a:endParaRPr lang="en-US"/>
        </a:p>
      </dgm:t>
    </dgm:pt>
    <dgm:pt modelId="{C77FFFC6-6D99-4214-9F69-39F7C6F01098}" type="pres">
      <dgm:prSet presAssocID="{2899697A-764B-499E-8AE7-455092382538}" presName="root" presStyleCnt="0">
        <dgm:presLayoutVars>
          <dgm:dir/>
          <dgm:resizeHandles val="exact"/>
        </dgm:presLayoutVars>
      </dgm:prSet>
      <dgm:spPr/>
    </dgm:pt>
    <dgm:pt modelId="{AF95E8B2-AEE0-44E8-B0E2-2343E4647699}" type="pres">
      <dgm:prSet presAssocID="{9EDC484F-92AF-48D0-BC4B-4C8013A15A15}" presName="compNode" presStyleCnt="0"/>
      <dgm:spPr/>
    </dgm:pt>
    <dgm:pt modelId="{15C4A3B2-3AB0-4F7B-98ED-02939CCE5474}" type="pres">
      <dgm:prSet presAssocID="{9EDC484F-92AF-48D0-BC4B-4C8013A15A15}" presName="bgRect" presStyleLbl="bgShp" presStyleIdx="0" presStyleCnt="3"/>
      <dgm:spPr/>
    </dgm:pt>
    <dgm:pt modelId="{E127009B-3995-4D93-8C09-BF522206D1BC}" type="pres">
      <dgm:prSet presAssocID="{9EDC484F-92AF-48D0-BC4B-4C8013A15A1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2DBD3C14-D7C4-4423-8756-BEBC64476E19}" type="pres">
      <dgm:prSet presAssocID="{9EDC484F-92AF-48D0-BC4B-4C8013A15A15}" presName="spaceRect" presStyleCnt="0"/>
      <dgm:spPr/>
    </dgm:pt>
    <dgm:pt modelId="{E1B7B8F8-2F47-4EDF-AE7F-0B9CF87DEA84}" type="pres">
      <dgm:prSet presAssocID="{9EDC484F-92AF-48D0-BC4B-4C8013A15A15}" presName="parTx" presStyleLbl="revTx" presStyleIdx="0" presStyleCnt="3">
        <dgm:presLayoutVars>
          <dgm:chMax val="0"/>
          <dgm:chPref val="0"/>
        </dgm:presLayoutVars>
      </dgm:prSet>
      <dgm:spPr/>
    </dgm:pt>
    <dgm:pt modelId="{5ACB8AEB-1F0D-4948-B769-BD13EB315632}" type="pres">
      <dgm:prSet presAssocID="{33D4BD37-A0A5-4D39-AED3-5B665B9533C8}" presName="sibTrans" presStyleCnt="0"/>
      <dgm:spPr/>
    </dgm:pt>
    <dgm:pt modelId="{2B7D3006-0D6A-454A-9B33-EFA9ADE37E77}" type="pres">
      <dgm:prSet presAssocID="{AD12D753-2E81-4EF1-811A-178ABF508194}" presName="compNode" presStyleCnt="0"/>
      <dgm:spPr/>
    </dgm:pt>
    <dgm:pt modelId="{92653543-0A27-4CBD-A7A6-65543F6A933D}" type="pres">
      <dgm:prSet presAssocID="{AD12D753-2E81-4EF1-811A-178ABF508194}" presName="bgRect" presStyleLbl="bgShp" presStyleIdx="1" presStyleCnt="3"/>
      <dgm:spPr/>
    </dgm:pt>
    <dgm:pt modelId="{F66ED150-E159-4698-A090-087B69F2D5AB}" type="pres">
      <dgm:prSet presAssocID="{AD12D753-2E81-4EF1-811A-178ABF50819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Questions"/>
        </a:ext>
      </dgm:extLst>
    </dgm:pt>
    <dgm:pt modelId="{53CB7AA5-A855-4F1A-A3FD-7098A7A45719}" type="pres">
      <dgm:prSet presAssocID="{AD12D753-2E81-4EF1-811A-178ABF508194}" presName="spaceRect" presStyleCnt="0"/>
      <dgm:spPr/>
    </dgm:pt>
    <dgm:pt modelId="{00C3F9B3-454C-40E0-95D0-6FC74F558FD1}" type="pres">
      <dgm:prSet presAssocID="{AD12D753-2E81-4EF1-811A-178ABF508194}" presName="parTx" presStyleLbl="revTx" presStyleIdx="1" presStyleCnt="3">
        <dgm:presLayoutVars>
          <dgm:chMax val="0"/>
          <dgm:chPref val="0"/>
        </dgm:presLayoutVars>
      </dgm:prSet>
      <dgm:spPr/>
    </dgm:pt>
    <dgm:pt modelId="{0241A804-452F-4EE1-8D63-17B3B589EE7E}" type="pres">
      <dgm:prSet presAssocID="{30CA99E5-0D13-40B9-9270-666FD5BD2596}" presName="sibTrans" presStyleCnt="0"/>
      <dgm:spPr/>
    </dgm:pt>
    <dgm:pt modelId="{D4A4AC2B-CD6B-4402-9602-2C5D167D1F75}" type="pres">
      <dgm:prSet presAssocID="{83232711-9C4C-4311-B10E-AD12899D6E6C}" presName="compNode" presStyleCnt="0"/>
      <dgm:spPr/>
    </dgm:pt>
    <dgm:pt modelId="{56B0F1C6-4215-4DB3-8FC2-C1600CE6F434}" type="pres">
      <dgm:prSet presAssocID="{83232711-9C4C-4311-B10E-AD12899D6E6C}" presName="bgRect" presStyleLbl="bgShp" presStyleIdx="2" presStyleCnt="3"/>
      <dgm:spPr/>
    </dgm:pt>
    <dgm:pt modelId="{E540B578-06BF-4F15-8BC7-F7A3514166BA}" type="pres">
      <dgm:prSet presAssocID="{83232711-9C4C-4311-B10E-AD12899D6E6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at"/>
        </a:ext>
      </dgm:extLst>
    </dgm:pt>
    <dgm:pt modelId="{3B8F83D0-86FA-4EB4-AFCA-E9F19FAE268D}" type="pres">
      <dgm:prSet presAssocID="{83232711-9C4C-4311-B10E-AD12899D6E6C}" presName="spaceRect" presStyleCnt="0"/>
      <dgm:spPr/>
    </dgm:pt>
    <dgm:pt modelId="{A263DDA4-0013-4D68-84A2-09A75BDBA9C2}" type="pres">
      <dgm:prSet presAssocID="{83232711-9C4C-4311-B10E-AD12899D6E6C}" presName="parTx" presStyleLbl="revTx" presStyleIdx="2" presStyleCnt="3">
        <dgm:presLayoutVars>
          <dgm:chMax val="0"/>
          <dgm:chPref val="0"/>
        </dgm:presLayoutVars>
      </dgm:prSet>
      <dgm:spPr/>
    </dgm:pt>
  </dgm:ptLst>
  <dgm:cxnLst>
    <dgm:cxn modelId="{73C46A23-479C-4D03-9F90-A4152B54CE1C}" type="presOf" srcId="{2899697A-764B-499E-8AE7-455092382538}" destId="{C77FFFC6-6D99-4214-9F69-39F7C6F01098}" srcOrd="0" destOrd="0" presId="urn:microsoft.com/office/officeart/2018/2/layout/IconVerticalSolidList"/>
    <dgm:cxn modelId="{5C306A55-696A-4361-866B-753033E083A3}" type="presOf" srcId="{AD12D753-2E81-4EF1-811A-178ABF508194}" destId="{00C3F9B3-454C-40E0-95D0-6FC74F558FD1}" srcOrd="0" destOrd="0" presId="urn:microsoft.com/office/officeart/2018/2/layout/IconVerticalSolidList"/>
    <dgm:cxn modelId="{2DE322B5-6D96-4EE7-89EA-419CFE9F12FC}" srcId="{2899697A-764B-499E-8AE7-455092382538}" destId="{9EDC484F-92AF-48D0-BC4B-4C8013A15A15}" srcOrd="0" destOrd="0" parTransId="{8A84824A-DB5B-4248-89FE-99303A640D24}" sibTransId="{33D4BD37-A0A5-4D39-AED3-5B665B9533C8}"/>
    <dgm:cxn modelId="{888C05C3-473A-4409-979B-8DB9B84A0F5B}" type="presOf" srcId="{83232711-9C4C-4311-B10E-AD12899D6E6C}" destId="{A263DDA4-0013-4D68-84A2-09A75BDBA9C2}" srcOrd="0" destOrd="0" presId="urn:microsoft.com/office/officeart/2018/2/layout/IconVerticalSolidList"/>
    <dgm:cxn modelId="{E7F131C4-0B2B-43A2-A96D-E1AD23F36767}" srcId="{2899697A-764B-499E-8AE7-455092382538}" destId="{AD12D753-2E81-4EF1-811A-178ABF508194}" srcOrd="1" destOrd="0" parTransId="{0BAED3A0-5444-4F82-9923-DEBAF4664EAE}" sibTransId="{30CA99E5-0D13-40B9-9270-666FD5BD2596}"/>
    <dgm:cxn modelId="{AF1D5EC7-1A3E-42AF-A29E-63C7D2175B76}" srcId="{2899697A-764B-499E-8AE7-455092382538}" destId="{83232711-9C4C-4311-B10E-AD12899D6E6C}" srcOrd="2" destOrd="0" parTransId="{8A271105-ECAD-4E66-BA40-D3ABB1EF108C}" sibTransId="{6BB9CF56-FA5D-4C8E-8956-753DF28666D9}"/>
    <dgm:cxn modelId="{80A3CAFA-E368-47F5-BE22-18613C2715C9}" type="presOf" srcId="{9EDC484F-92AF-48D0-BC4B-4C8013A15A15}" destId="{E1B7B8F8-2F47-4EDF-AE7F-0B9CF87DEA84}" srcOrd="0" destOrd="0" presId="urn:microsoft.com/office/officeart/2018/2/layout/IconVerticalSolidList"/>
    <dgm:cxn modelId="{0AB95F5D-0A38-48FA-B8AD-85C57B292D71}" type="presParOf" srcId="{C77FFFC6-6D99-4214-9F69-39F7C6F01098}" destId="{AF95E8B2-AEE0-44E8-B0E2-2343E4647699}" srcOrd="0" destOrd="0" presId="urn:microsoft.com/office/officeart/2018/2/layout/IconVerticalSolidList"/>
    <dgm:cxn modelId="{0A06E1DF-6202-47DF-A88B-DEBA47F97E8E}" type="presParOf" srcId="{AF95E8B2-AEE0-44E8-B0E2-2343E4647699}" destId="{15C4A3B2-3AB0-4F7B-98ED-02939CCE5474}" srcOrd="0" destOrd="0" presId="urn:microsoft.com/office/officeart/2018/2/layout/IconVerticalSolidList"/>
    <dgm:cxn modelId="{EFCD87FE-FC3E-46C8-A59D-846BAA82AFE0}" type="presParOf" srcId="{AF95E8B2-AEE0-44E8-B0E2-2343E4647699}" destId="{E127009B-3995-4D93-8C09-BF522206D1BC}" srcOrd="1" destOrd="0" presId="urn:microsoft.com/office/officeart/2018/2/layout/IconVerticalSolidList"/>
    <dgm:cxn modelId="{3411910D-DA83-4DE6-8FDB-E7F2A379870C}" type="presParOf" srcId="{AF95E8B2-AEE0-44E8-B0E2-2343E4647699}" destId="{2DBD3C14-D7C4-4423-8756-BEBC64476E19}" srcOrd="2" destOrd="0" presId="urn:microsoft.com/office/officeart/2018/2/layout/IconVerticalSolidList"/>
    <dgm:cxn modelId="{734A8321-7BBF-452D-A598-7D7423642C24}" type="presParOf" srcId="{AF95E8B2-AEE0-44E8-B0E2-2343E4647699}" destId="{E1B7B8F8-2F47-4EDF-AE7F-0B9CF87DEA84}" srcOrd="3" destOrd="0" presId="urn:microsoft.com/office/officeart/2018/2/layout/IconVerticalSolidList"/>
    <dgm:cxn modelId="{EC25D52B-C866-4FAC-8961-3B404B4BFA84}" type="presParOf" srcId="{C77FFFC6-6D99-4214-9F69-39F7C6F01098}" destId="{5ACB8AEB-1F0D-4948-B769-BD13EB315632}" srcOrd="1" destOrd="0" presId="urn:microsoft.com/office/officeart/2018/2/layout/IconVerticalSolidList"/>
    <dgm:cxn modelId="{B21B8244-7C95-4793-AD03-F98F5BB8896F}" type="presParOf" srcId="{C77FFFC6-6D99-4214-9F69-39F7C6F01098}" destId="{2B7D3006-0D6A-454A-9B33-EFA9ADE37E77}" srcOrd="2" destOrd="0" presId="urn:microsoft.com/office/officeart/2018/2/layout/IconVerticalSolidList"/>
    <dgm:cxn modelId="{15610BB7-BE07-4FDD-9CF3-96A3DBC11C61}" type="presParOf" srcId="{2B7D3006-0D6A-454A-9B33-EFA9ADE37E77}" destId="{92653543-0A27-4CBD-A7A6-65543F6A933D}" srcOrd="0" destOrd="0" presId="urn:microsoft.com/office/officeart/2018/2/layout/IconVerticalSolidList"/>
    <dgm:cxn modelId="{06A995BB-FC4C-4C46-A89A-A7E4F15FABE5}" type="presParOf" srcId="{2B7D3006-0D6A-454A-9B33-EFA9ADE37E77}" destId="{F66ED150-E159-4698-A090-087B69F2D5AB}" srcOrd="1" destOrd="0" presId="urn:microsoft.com/office/officeart/2018/2/layout/IconVerticalSolidList"/>
    <dgm:cxn modelId="{4CD1BC47-3C63-467B-9E59-50A82A62DB71}" type="presParOf" srcId="{2B7D3006-0D6A-454A-9B33-EFA9ADE37E77}" destId="{53CB7AA5-A855-4F1A-A3FD-7098A7A45719}" srcOrd="2" destOrd="0" presId="urn:microsoft.com/office/officeart/2018/2/layout/IconVerticalSolidList"/>
    <dgm:cxn modelId="{9785E529-B907-4F4C-B916-D2BA1973E960}" type="presParOf" srcId="{2B7D3006-0D6A-454A-9B33-EFA9ADE37E77}" destId="{00C3F9B3-454C-40E0-95D0-6FC74F558FD1}" srcOrd="3" destOrd="0" presId="urn:microsoft.com/office/officeart/2018/2/layout/IconVerticalSolidList"/>
    <dgm:cxn modelId="{EFC4D2D0-F16F-4E4B-8350-FE4F64879584}" type="presParOf" srcId="{C77FFFC6-6D99-4214-9F69-39F7C6F01098}" destId="{0241A804-452F-4EE1-8D63-17B3B589EE7E}" srcOrd="3" destOrd="0" presId="urn:microsoft.com/office/officeart/2018/2/layout/IconVerticalSolidList"/>
    <dgm:cxn modelId="{CF97795A-F114-4409-BBD0-AFEFCEC8DD33}" type="presParOf" srcId="{C77FFFC6-6D99-4214-9F69-39F7C6F01098}" destId="{D4A4AC2B-CD6B-4402-9602-2C5D167D1F75}" srcOrd="4" destOrd="0" presId="urn:microsoft.com/office/officeart/2018/2/layout/IconVerticalSolidList"/>
    <dgm:cxn modelId="{9B1F7B9E-7A53-4DD4-97DA-A17C36D94DCE}" type="presParOf" srcId="{D4A4AC2B-CD6B-4402-9602-2C5D167D1F75}" destId="{56B0F1C6-4215-4DB3-8FC2-C1600CE6F434}" srcOrd="0" destOrd="0" presId="urn:microsoft.com/office/officeart/2018/2/layout/IconVerticalSolidList"/>
    <dgm:cxn modelId="{FE588F93-1628-4FF8-AB73-CBAA863662DE}" type="presParOf" srcId="{D4A4AC2B-CD6B-4402-9602-2C5D167D1F75}" destId="{E540B578-06BF-4F15-8BC7-F7A3514166BA}" srcOrd="1" destOrd="0" presId="urn:microsoft.com/office/officeart/2018/2/layout/IconVerticalSolidList"/>
    <dgm:cxn modelId="{78E71D71-F737-4338-9380-04262B238E38}" type="presParOf" srcId="{D4A4AC2B-CD6B-4402-9602-2C5D167D1F75}" destId="{3B8F83D0-86FA-4EB4-AFCA-E9F19FAE268D}" srcOrd="2" destOrd="0" presId="urn:microsoft.com/office/officeart/2018/2/layout/IconVerticalSolidList"/>
    <dgm:cxn modelId="{175203F7-325C-4533-9488-C17C29394113}" type="presParOf" srcId="{D4A4AC2B-CD6B-4402-9602-2C5D167D1F75}" destId="{A263DDA4-0013-4D68-84A2-09A75BDBA9C2}"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C89B421-AE37-4557-BACC-E1A191424A42}" type="doc">
      <dgm:prSet loTypeId="urn:microsoft.com/office/officeart/2018/5/layout/Centered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F82CFB44-EDCC-40A3-B623-8C8B22785774}">
      <dgm:prSet/>
      <dgm:spPr/>
      <dgm:t>
        <a:bodyPr/>
        <a:lstStyle/>
        <a:p>
          <a:pPr>
            <a:defRPr b="1"/>
          </a:pPr>
          <a:r>
            <a:rPr lang="en-GB"/>
            <a:t>Juliet Dataset</a:t>
          </a:r>
          <a:endParaRPr lang="en-US"/>
        </a:p>
      </dgm:t>
    </dgm:pt>
    <dgm:pt modelId="{6D2976C6-570A-4E0B-B3E6-0FF69915A37C}" type="parTrans" cxnId="{20A62A6C-3284-4C83-AC41-24B5D64D9168}">
      <dgm:prSet/>
      <dgm:spPr/>
      <dgm:t>
        <a:bodyPr/>
        <a:lstStyle/>
        <a:p>
          <a:endParaRPr lang="en-US"/>
        </a:p>
      </dgm:t>
    </dgm:pt>
    <dgm:pt modelId="{BCDD622E-331E-4226-AA7E-7FCFB2A6C3F4}" type="sibTrans" cxnId="{20A62A6C-3284-4C83-AC41-24B5D64D9168}">
      <dgm:prSet/>
      <dgm:spPr/>
      <dgm:t>
        <a:bodyPr/>
        <a:lstStyle/>
        <a:p>
          <a:endParaRPr lang="en-US"/>
        </a:p>
      </dgm:t>
    </dgm:pt>
    <dgm:pt modelId="{3D0CC162-2637-4F85-9D16-753025013925}">
      <dgm:prSet/>
      <dgm:spPr/>
      <dgm:t>
        <a:bodyPr/>
        <a:lstStyle/>
        <a:p>
          <a:r>
            <a:rPr lang="en-GB"/>
            <a:t>64099 individual test cases in C/C++ </a:t>
          </a:r>
          <a:endParaRPr lang="en-US"/>
        </a:p>
      </dgm:t>
    </dgm:pt>
    <dgm:pt modelId="{504283C9-2E9D-463D-BB2E-B2088D40D241}" type="parTrans" cxnId="{AC7A2A09-4EF8-4CA0-B971-A557D724ACE1}">
      <dgm:prSet/>
      <dgm:spPr/>
      <dgm:t>
        <a:bodyPr/>
        <a:lstStyle/>
        <a:p>
          <a:endParaRPr lang="en-US"/>
        </a:p>
      </dgm:t>
    </dgm:pt>
    <dgm:pt modelId="{0691F415-61B8-4C3D-A429-380755A03060}" type="sibTrans" cxnId="{AC7A2A09-4EF8-4CA0-B971-A557D724ACE1}">
      <dgm:prSet/>
      <dgm:spPr/>
      <dgm:t>
        <a:bodyPr/>
        <a:lstStyle/>
        <a:p>
          <a:endParaRPr lang="en-US"/>
        </a:p>
      </dgm:t>
    </dgm:pt>
    <dgm:pt modelId="{775F7F32-BD1E-47DF-9271-BA769F70C1D7}">
      <dgm:prSet/>
      <dgm:spPr/>
      <dgm:t>
        <a:bodyPr/>
        <a:lstStyle/>
        <a:p>
          <a:r>
            <a:rPr lang="en-GB"/>
            <a:t>28881 individual test cases in Java</a:t>
          </a:r>
          <a:endParaRPr lang="en-US"/>
        </a:p>
      </dgm:t>
    </dgm:pt>
    <dgm:pt modelId="{01C4073D-F3B9-4051-9535-B0B148D5B73E}" type="parTrans" cxnId="{7E44D6A9-677A-49AD-8E75-C8E9C6EA91B6}">
      <dgm:prSet/>
      <dgm:spPr/>
      <dgm:t>
        <a:bodyPr/>
        <a:lstStyle/>
        <a:p>
          <a:endParaRPr lang="en-US"/>
        </a:p>
      </dgm:t>
    </dgm:pt>
    <dgm:pt modelId="{75FD2685-E259-4CB1-A483-9309F330F4F4}" type="sibTrans" cxnId="{7E44D6A9-677A-49AD-8E75-C8E9C6EA91B6}">
      <dgm:prSet/>
      <dgm:spPr/>
      <dgm:t>
        <a:bodyPr/>
        <a:lstStyle/>
        <a:p>
          <a:endParaRPr lang="en-US"/>
        </a:p>
      </dgm:t>
    </dgm:pt>
    <dgm:pt modelId="{E0F77C3A-A830-4BBB-96C9-60681CDF9984}">
      <dgm:prSet/>
      <dgm:spPr/>
      <dgm:t>
        <a:bodyPr/>
        <a:lstStyle/>
        <a:p>
          <a:r>
            <a:rPr lang="en-GB"/>
            <a:t>118 different CWEs</a:t>
          </a:r>
          <a:endParaRPr lang="en-US"/>
        </a:p>
      </dgm:t>
    </dgm:pt>
    <dgm:pt modelId="{431AC433-1227-4017-BF4B-85DC01DCDE6D}" type="parTrans" cxnId="{550DA172-6AC0-4937-ACCD-1169C1340E4D}">
      <dgm:prSet/>
      <dgm:spPr/>
      <dgm:t>
        <a:bodyPr/>
        <a:lstStyle/>
        <a:p>
          <a:endParaRPr lang="en-US"/>
        </a:p>
      </dgm:t>
    </dgm:pt>
    <dgm:pt modelId="{711D4715-2F44-4249-B58E-EE21D63C1B35}" type="sibTrans" cxnId="{550DA172-6AC0-4937-ACCD-1169C1340E4D}">
      <dgm:prSet/>
      <dgm:spPr/>
      <dgm:t>
        <a:bodyPr/>
        <a:lstStyle/>
        <a:p>
          <a:endParaRPr lang="en-US"/>
        </a:p>
      </dgm:t>
    </dgm:pt>
    <dgm:pt modelId="{B2DB7A08-5B5F-4424-9422-5321FFF9B589}">
      <dgm:prSet/>
      <dgm:spPr/>
      <dgm:t>
        <a:bodyPr/>
        <a:lstStyle/>
        <a:p>
          <a:pPr>
            <a:defRPr b="1"/>
          </a:pPr>
          <a:r>
            <a:rPr lang="en-GB"/>
            <a:t>Draper VDISC Dataset</a:t>
          </a:r>
          <a:endParaRPr lang="en-US"/>
        </a:p>
      </dgm:t>
    </dgm:pt>
    <dgm:pt modelId="{9C50B0E0-5621-4597-8031-7F02F92E3EA2}" type="parTrans" cxnId="{AE5237EE-BD76-4B65-BAB1-74589D9DA93D}">
      <dgm:prSet/>
      <dgm:spPr/>
      <dgm:t>
        <a:bodyPr/>
        <a:lstStyle/>
        <a:p>
          <a:endParaRPr lang="en-US"/>
        </a:p>
      </dgm:t>
    </dgm:pt>
    <dgm:pt modelId="{5C4547EE-1D70-4293-A44B-C46E9108B92E}" type="sibTrans" cxnId="{AE5237EE-BD76-4B65-BAB1-74589D9DA93D}">
      <dgm:prSet/>
      <dgm:spPr/>
      <dgm:t>
        <a:bodyPr/>
        <a:lstStyle/>
        <a:p>
          <a:endParaRPr lang="en-US"/>
        </a:p>
      </dgm:t>
    </dgm:pt>
    <dgm:pt modelId="{3561865C-CF54-4587-AEFC-919E1A54E171}">
      <dgm:prSet/>
      <dgm:spPr/>
      <dgm:t>
        <a:bodyPr/>
        <a:lstStyle/>
        <a:p>
          <a:r>
            <a:rPr lang="en-GB"/>
            <a:t>1.27 million functions</a:t>
          </a:r>
          <a:endParaRPr lang="en-US"/>
        </a:p>
      </dgm:t>
    </dgm:pt>
    <dgm:pt modelId="{482D3F42-D3B6-4574-A415-FCA865A9ECD1}" type="parTrans" cxnId="{2D068429-3A56-42FD-B437-CE2D26FCAD2A}">
      <dgm:prSet/>
      <dgm:spPr/>
      <dgm:t>
        <a:bodyPr/>
        <a:lstStyle/>
        <a:p>
          <a:endParaRPr lang="en-US"/>
        </a:p>
      </dgm:t>
    </dgm:pt>
    <dgm:pt modelId="{028616EC-A42E-4A87-B4DA-2C8D7C5CC68A}" type="sibTrans" cxnId="{2D068429-3A56-42FD-B437-CE2D26FCAD2A}">
      <dgm:prSet/>
      <dgm:spPr/>
      <dgm:t>
        <a:bodyPr/>
        <a:lstStyle/>
        <a:p>
          <a:endParaRPr lang="en-US"/>
        </a:p>
      </dgm:t>
    </dgm:pt>
    <dgm:pt modelId="{1A491A5D-1C2F-4EBA-9CBF-BD01AB1F3EA7}">
      <dgm:prSet/>
      <dgm:spPr/>
      <dgm:t>
        <a:bodyPr/>
        <a:lstStyle/>
        <a:p>
          <a:r>
            <a:rPr lang="en-GB"/>
            <a:t>Function-level data</a:t>
          </a:r>
          <a:endParaRPr lang="en-US"/>
        </a:p>
      </dgm:t>
    </dgm:pt>
    <dgm:pt modelId="{5E792C49-728B-47AC-BC5D-E424EF2B474D}" type="parTrans" cxnId="{BEFB3B9F-F0E8-4559-AB4A-0F1DB2226BAC}">
      <dgm:prSet/>
      <dgm:spPr/>
      <dgm:t>
        <a:bodyPr/>
        <a:lstStyle/>
        <a:p>
          <a:endParaRPr lang="en-US"/>
        </a:p>
      </dgm:t>
    </dgm:pt>
    <dgm:pt modelId="{73047BD2-4A89-4CC8-99EF-33E215DCDA59}" type="sibTrans" cxnId="{BEFB3B9F-F0E8-4559-AB4A-0F1DB2226BAC}">
      <dgm:prSet/>
      <dgm:spPr/>
      <dgm:t>
        <a:bodyPr/>
        <a:lstStyle/>
        <a:p>
          <a:endParaRPr lang="en-US"/>
        </a:p>
      </dgm:t>
    </dgm:pt>
    <dgm:pt modelId="{55695F48-2946-4BEB-BA2D-184ECE7F090D}" type="pres">
      <dgm:prSet presAssocID="{2C89B421-AE37-4557-BACC-E1A191424A42}" presName="root" presStyleCnt="0">
        <dgm:presLayoutVars>
          <dgm:dir/>
          <dgm:resizeHandles val="exact"/>
        </dgm:presLayoutVars>
      </dgm:prSet>
      <dgm:spPr/>
    </dgm:pt>
    <dgm:pt modelId="{30C0BE87-BC9E-4A0A-95E2-26D4F2A5EC09}" type="pres">
      <dgm:prSet presAssocID="{F82CFB44-EDCC-40A3-B623-8C8B22785774}" presName="compNode" presStyleCnt="0"/>
      <dgm:spPr/>
    </dgm:pt>
    <dgm:pt modelId="{08814105-1690-49FA-AC7A-2AFB12185B27}" type="pres">
      <dgm:prSet presAssocID="{F82CFB44-EDCC-40A3-B623-8C8B22785774}"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a:ext>
      </dgm:extLst>
    </dgm:pt>
    <dgm:pt modelId="{9DAC0076-D395-4B11-86CD-5301CA8F966E}" type="pres">
      <dgm:prSet presAssocID="{F82CFB44-EDCC-40A3-B623-8C8B22785774}" presName="iconSpace" presStyleCnt="0"/>
      <dgm:spPr/>
    </dgm:pt>
    <dgm:pt modelId="{ACF71622-470C-4DD9-9842-C33AF9EBC178}" type="pres">
      <dgm:prSet presAssocID="{F82CFB44-EDCC-40A3-B623-8C8B22785774}" presName="parTx" presStyleLbl="revTx" presStyleIdx="0" presStyleCnt="4">
        <dgm:presLayoutVars>
          <dgm:chMax val="0"/>
          <dgm:chPref val="0"/>
        </dgm:presLayoutVars>
      </dgm:prSet>
      <dgm:spPr/>
    </dgm:pt>
    <dgm:pt modelId="{6A02D3F2-2832-4DD8-B648-B0CE1A94EFBD}" type="pres">
      <dgm:prSet presAssocID="{F82CFB44-EDCC-40A3-B623-8C8B22785774}" presName="txSpace" presStyleCnt="0"/>
      <dgm:spPr/>
    </dgm:pt>
    <dgm:pt modelId="{8F61D6B9-0D69-40B3-BBB9-8698824CD83E}" type="pres">
      <dgm:prSet presAssocID="{F82CFB44-EDCC-40A3-B623-8C8B22785774}" presName="desTx" presStyleLbl="revTx" presStyleIdx="1" presStyleCnt="4">
        <dgm:presLayoutVars/>
      </dgm:prSet>
      <dgm:spPr/>
    </dgm:pt>
    <dgm:pt modelId="{00391396-B0D9-4365-9FFE-CB821393C0AC}" type="pres">
      <dgm:prSet presAssocID="{BCDD622E-331E-4226-AA7E-7FCFB2A6C3F4}" presName="sibTrans" presStyleCnt="0"/>
      <dgm:spPr/>
    </dgm:pt>
    <dgm:pt modelId="{AD6646FA-76CB-4BF6-B721-49C2AFACAEB9}" type="pres">
      <dgm:prSet presAssocID="{B2DB7A08-5B5F-4424-9422-5321FFF9B589}" presName="compNode" presStyleCnt="0"/>
      <dgm:spPr/>
    </dgm:pt>
    <dgm:pt modelId="{03360BF0-3667-47B0-92A1-672E5AADB914}" type="pres">
      <dgm:prSet presAssocID="{B2DB7A08-5B5F-4424-9422-5321FFF9B589}"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6DC8ECAF-7423-4E10-AA29-F544CDB226A8}" type="pres">
      <dgm:prSet presAssocID="{B2DB7A08-5B5F-4424-9422-5321FFF9B589}" presName="iconSpace" presStyleCnt="0"/>
      <dgm:spPr/>
    </dgm:pt>
    <dgm:pt modelId="{B0D78394-FDB7-40C5-99A1-2A4CA849EC98}" type="pres">
      <dgm:prSet presAssocID="{B2DB7A08-5B5F-4424-9422-5321FFF9B589}" presName="parTx" presStyleLbl="revTx" presStyleIdx="2" presStyleCnt="4">
        <dgm:presLayoutVars>
          <dgm:chMax val="0"/>
          <dgm:chPref val="0"/>
        </dgm:presLayoutVars>
      </dgm:prSet>
      <dgm:spPr/>
    </dgm:pt>
    <dgm:pt modelId="{FDF9F5E7-4193-4C9F-9B53-861D5E40D075}" type="pres">
      <dgm:prSet presAssocID="{B2DB7A08-5B5F-4424-9422-5321FFF9B589}" presName="txSpace" presStyleCnt="0"/>
      <dgm:spPr/>
    </dgm:pt>
    <dgm:pt modelId="{77923EF7-9099-47D9-8286-D6D8CB84E980}" type="pres">
      <dgm:prSet presAssocID="{B2DB7A08-5B5F-4424-9422-5321FFF9B589}" presName="desTx" presStyleLbl="revTx" presStyleIdx="3" presStyleCnt="4">
        <dgm:presLayoutVars/>
      </dgm:prSet>
      <dgm:spPr/>
    </dgm:pt>
  </dgm:ptLst>
  <dgm:cxnLst>
    <dgm:cxn modelId="{AC7A2A09-4EF8-4CA0-B971-A557D724ACE1}" srcId="{F82CFB44-EDCC-40A3-B623-8C8B22785774}" destId="{3D0CC162-2637-4F85-9D16-753025013925}" srcOrd="0" destOrd="0" parTransId="{504283C9-2E9D-463D-BB2E-B2088D40D241}" sibTransId="{0691F415-61B8-4C3D-A429-380755A03060}"/>
    <dgm:cxn modelId="{E3CCE021-7B44-4DC1-B1C3-B668E20E4FF0}" type="presOf" srcId="{775F7F32-BD1E-47DF-9271-BA769F70C1D7}" destId="{8F61D6B9-0D69-40B3-BBB9-8698824CD83E}" srcOrd="0" destOrd="1" presId="urn:microsoft.com/office/officeart/2018/5/layout/CenteredIconLabelDescriptionList"/>
    <dgm:cxn modelId="{2D068429-3A56-42FD-B437-CE2D26FCAD2A}" srcId="{B2DB7A08-5B5F-4424-9422-5321FFF9B589}" destId="{3561865C-CF54-4587-AEFC-919E1A54E171}" srcOrd="0" destOrd="0" parTransId="{482D3F42-D3B6-4574-A415-FCA865A9ECD1}" sibTransId="{028616EC-A42E-4A87-B4DA-2C8D7C5CC68A}"/>
    <dgm:cxn modelId="{B534EA3F-FD5C-4E0F-AC57-9E31827FDB36}" type="presOf" srcId="{B2DB7A08-5B5F-4424-9422-5321FFF9B589}" destId="{B0D78394-FDB7-40C5-99A1-2A4CA849EC98}" srcOrd="0" destOrd="0" presId="urn:microsoft.com/office/officeart/2018/5/layout/CenteredIconLabelDescriptionList"/>
    <dgm:cxn modelId="{439E6859-CF96-4B92-AB33-BF5BB6DBE8AD}" type="presOf" srcId="{1A491A5D-1C2F-4EBA-9CBF-BD01AB1F3EA7}" destId="{77923EF7-9099-47D9-8286-D6D8CB84E980}" srcOrd="0" destOrd="1" presId="urn:microsoft.com/office/officeart/2018/5/layout/CenteredIconLabelDescriptionList"/>
    <dgm:cxn modelId="{BA6F096C-B761-4539-807E-11BED94B922F}" type="presOf" srcId="{3D0CC162-2637-4F85-9D16-753025013925}" destId="{8F61D6B9-0D69-40B3-BBB9-8698824CD83E}" srcOrd="0" destOrd="0" presId="urn:microsoft.com/office/officeart/2018/5/layout/CenteredIconLabelDescriptionList"/>
    <dgm:cxn modelId="{20A62A6C-3284-4C83-AC41-24B5D64D9168}" srcId="{2C89B421-AE37-4557-BACC-E1A191424A42}" destId="{F82CFB44-EDCC-40A3-B623-8C8B22785774}" srcOrd="0" destOrd="0" parTransId="{6D2976C6-570A-4E0B-B3E6-0FF69915A37C}" sibTransId="{BCDD622E-331E-4226-AA7E-7FCFB2A6C3F4}"/>
    <dgm:cxn modelId="{550DA172-6AC0-4937-ACCD-1169C1340E4D}" srcId="{F82CFB44-EDCC-40A3-B623-8C8B22785774}" destId="{E0F77C3A-A830-4BBB-96C9-60681CDF9984}" srcOrd="2" destOrd="0" parTransId="{431AC433-1227-4017-BF4B-85DC01DCDE6D}" sibTransId="{711D4715-2F44-4249-B58E-EE21D63C1B35}"/>
    <dgm:cxn modelId="{E652FE82-2DF4-42BA-B548-EABC79A0AF1A}" type="presOf" srcId="{3561865C-CF54-4587-AEFC-919E1A54E171}" destId="{77923EF7-9099-47D9-8286-D6D8CB84E980}" srcOrd="0" destOrd="0" presId="urn:microsoft.com/office/officeart/2018/5/layout/CenteredIconLabelDescriptionList"/>
    <dgm:cxn modelId="{75678397-A5AF-47B5-8055-7A3E83FA02B8}" type="presOf" srcId="{F82CFB44-EDCC-40A3-B623-8C8B22785774}" destId="{ACF71622-470C-4DD9-9842-C33AF9EBC178}" srcOrd="0" destOrd="0" presId="urn:microsoft.com/office/officeart/2018/5/layout/CenteredIconLabelDescriptionList"/>
    <dgm:cxn modelId="{BEFB3B9F-F0E8-4559-AB4A-0F1DB2226BAC}" srcId="{B2DB7A08-5B5F-4424-9422-5321FFF9B589}" destId="{1A491A5D-1C2F-4EBA-9CBF-BD01AB1F3EA7}" srcOrd="1" destOrd="0" parTransId="{5E792C49-728B-47AC-BC5D-E424EF2B474D}" sibTransId="{73047BD2-4A89-4CC8-99EF-33E215DCDA59}"/>
    <dgm:cxn modelId="{7E44D6A9-677A-49AD-8E75-C8E9C6EA91B6}" srcId="{F82CFB44-EDCC-40A3-B623-8C8B22785774}" destId="{775F7F32-BD1E-47DF-9271-BA769F70C1D7}" srcOrd="1" destOrd="0" parTransId="{01C4073D-F3B9-4051-9535-B0B148D5B73E}" sibTransId="{75FD2685-E259-4CB1-A483-9309F330F4F4}"/>
    <dgm:cxn modelId="{DFBD92BB-F5C7-42C5-B98E-23A07D6A61BA}" type="presOf" srcId="{E0F77C3A-A830-4BBB-96C9-60681CDF9984}" destId="{8F61D6B9-0D69-40B3-BBB9-8698824CD83E}" srcOrd="0" destOrd="2" presId="urn:microsoft.com/office/officeart/2018/5/layout/CenteredIconLabelDescriptionList"/>
    <dgm:cxn modelId="{F1BA26C3-9FB2-4856-B3FB-8A19D7EBCC38}" type="presOf" srcId="{2C89B421-AE37-4557-BACC-E1A191424A42}" destId="{55695F48-2946-4BEB-BA2D-184ECE7F090D}" srcOrd="0" destOrd="0" presId="urn:microsoft.com/office/officeart/2018/5/layout/CenteredIconLabelDescriptionList"/>
    <dgm:cxn modelId="{AE5237EE-BD76-4B65-BAB1-74589D9DA93D}" srcId="{2C89B421-AE37-4557-BACC-E1A191424A42}" destId="{B2DB7A08-5B5F-4424-9422-5321FFF9B589}" srcOrd="1" destOrd="0" parTransId="{9C50B0E0-5621-4597-8031-7F02F92E3EA2}" sibTransId="{5C4547EE-1D70-4293-A44B-C46E9108B92E}"/>
    <dgm:cxn modelId="{713A7B62-B425-4D47-8F7C-69D826481CB2}" type="presParOf" srcId="{55695F48-2946-4BEB-BA2D-184ECE7F090D}" destId="{30C0BE87-BC9E-4A0A-95E2-26D4F2A5EC09}" srcOrd="0" destOrd="0" presId="urn:microsoft.com/office/officeart/2018/5/layout/CenteredIconLabelDescriptionList"/>
    <dgm:cxn modelId="{2B1A2194-C2CC-44F9-8F76-67B79120552D}" type="presParOf" srcId="{30C0BE87-BC9E-4A0A-95E2-26D4F2A5EC09}" destId="{08814105-1690-49FA-AC7A-2AFB12185B27}" srcOrd="0" destOrd="0" presId="urn:microsoft.com/office/officeart/2018/5/layout/CenteredIconLabelDescriptionList"/>
    <dgm:cxn modelId="{FA1451FF-B4B9-4AD2-BF7A-A36FFAECEB5F}" type="presParOf" srcId="{30C0BE87-BC9E-4A0A-95E2-26D4F2A5EC09}" destId="{9DAC0076-D395-4B11-86CD-5301CA8F966E}" srcOrd="1" destOrd="0" presId="urn:microsoft.com/office/officeart/2018/5/layout/CenteredIconLabelDescriptionList"/>
    <dgm:cxn modelId="{94E2123F-3984-4138-A6B2-2952EFEA759E}" type="presParOf" srcId="{30C0BE87-BC9E-4A0A-95E2-26D4F2A5EC09}" destId="{ACF71622-470C-4DD9-9842-C33AF9EBC178}" srcOrd="2" destOrd="0" presId="urn:microsoft.com/office/officeart/2018/5/layout/CenteredIconLabelDescriptionList"/>
    <dgm:cxn modelId="{7FF2B8F7-6670-4770-8A4B-A4D708236AD3}" type="presParOf" srcId="{30C0BE87-BC9E-4A0A-95E2-26D4F2A5EC09}" destId="{6A02D3F2-2832-4DD8-B648-B0CE1A94EFBD}" srcOrd="3" destOrd="0" presId="urn:microsoft.com/office/officeart/2018/5/layout/CenteredIconLabelDescriptionList"/>
    <dgm:cxn modelId="{992063BB-1233-4F26-8BD2-76C1AF8B6E94}" type="presParOf" srcId="{30C0BE87-BC9E-4A0A-95E2-26D4F2A5EC09}" destId="{8F61D6B9-0D69-40B3-BBB9-8698824CD83E}" srcOrd="4" destOrd="0" presId="urn:microsoft.com/office/officeart/2018/5/layout/CenteredIconLabelDescriptionList"/>
    <dgm:cxn modelId="{EEBD3EF1-A908-40F9-8A17-8C009D9D9A6B}" type="presParOf" srcId="{55695F48-2946-4BEB-BA2D-184ECE7F090D}" destId="{00391396-B0D9-4365-9FFE-CB821393C0AC}" srcOrd="1" destOrd="0" presId="urn:microsoft.com/office/officeart/2018/5/layout/CenteredIconLabelDescriptionList"/>
    <dgm:cxn modelId="{D44959C2-4FB9-4C0A-A61E-0F556B6CAC1E}" type="presParOf" srcId="{55695F48-2946-4BEB-BA2D-184ECE7F090D}" destId="{AD6646FA-76CB-4BF6-B721-49C2AFACAEB9}" srcOrd="2" destOrd="0" presId="urn:microsoft.com/office/officeart/2018/5/layout/CenteredIconLabelDescriptionList"/>
    <dgm:cxn modelId="{E0B27C72-C79C-407A-A296-E12FE89E814E}" type="presParOf" srcId="{AD6646FA-76CB-4BF6-B721-49C2AFACAEB9}" destId="{03360BF0-3667-47B0-92A1-672E5AADB914}" srcOrd="0" destOrd="0" presId="urn:microsoft.com/office/officeart/2018/5/layout/CenteredIconLabelDescriptionList"/>
    <dgm:cxn modelId="{F7BD0CB0-1CCB-44EF-B14A-3420086A3D3A}" type="presParOf" srcId="{AD6646FA-76CB-4BF6-B721-49C2AFACAEB9}" destId="{6DC8ECAF-7423-4E10-AA29-F544CDB226A8}" srcOrd="1" destOrd="0" presId="urn:microsoft.com/office/officeart/2018/5/layout/CenteredIconLabelDescriptionList"/>
    <dgm:cxn modelId="{A7172132-5C7A-4561-A9D1-0DDCAC8E144F}" type="presParOf" srcId="{AD6646FA-76CB-4BF6-B721-49C2AFACAEB9}" destId="{B0D78394-FDB7-40C5-99A1-2A4CA849EC98}" srcOrd="2" destOrd="0" presId="urn:microsoft.com/office/officeart/2018/5/layout/CenteredIconLabelDescriptionList"/>
    <dgm:cxn modelId="{61ADCDAB-95B1-4554-A048-69319D980087}" type="presParOf" srcId="{AD6646FA-76CB-4BF6-B721-49C2AFACAEB9}" destId="{FDF9F5E7-4193-4C9F-9B53-861D5E40D075}" srcOrd="3" destOrd="0" presId="urn:microsoft.com/office/officeart/2018/5/layout/CenteredIconLabelDescriptionList"/>
    <dgm:cxn modelId="{DFD17635-ECD5-4C6E-BD9E-BD08389D9775}" type="presParOf" srcId="{AD6646FA-76CB-4BF6-B721-49C2AFACAEB9}" destId="{77923EF7-9099-47D9-8286-D6D8CB84E980}"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8FEF72-6937-4900-819A-9F185B592856}" type="doc">
      <dgm:prSet loTypeId="urn:microsoft.com/office/officeart/2005/8/layout/vList2" loCatId="list" qsTypeId="urn:microsoft.com/office/officeart/2005/8/quickstyle/simple2" qsCatId="simple" csTypeId="urn:microsoft.com/office/officeart/2005/8/colors/colorful2" csCatId="colorful" phldr="1"/>
      <dgm:spPr/>
      <dgm:t>
        <a:bodyPr/>
        <a:lstStyle/>
        <a:p>
          <a:endParaRPr lang="en-US"/>
        </a:p>
      </dgm:t>
    </dgm:pt>
    <dgm:pt modelId="{9DD2232B-ED6E-4312-AA1C-0C743BF9CC5F}">
      <dgm:prSet/>
      <dgm:spPr>
        <a:solidFill>
          <a:schemeClr val="accent6"/>
        </a:solidFill>
      </dgm:spPr>
      <dgm:t>
        <a:bodyPr/>
        <a:lstStyle/>
        <a:p>
          <a:r>
            <a:rPr lang="en-US" dirty="0"/>
            <a:t>Data efficient</a:t>
          </a:r>
        </a:p>
      </dgm:t>
    </dgm:pt>
    <dgm:pt modelId="{8895D6E2-18C2-4E22-8A79-E0D738541A9D}" type="sibTrans" cxnId="{06498DA9-BA81-44F0-B30A-EFA4BB74B3F0}">
      <dgm:prSet/>
      <dgm:spPr/>
      <dgm:t>
        <a:bodyPr/>
        <a:lstStyle/>
        <a:p>
          <a:endParaRPr lang="en-GB"/>
        </a:p>
      </dgm:t>
    </dgm:pt>
    <dgm:pt modelId="{2C595C5B-A177-4985-8E5B-C327DE474751}" type="parTrans" cxnId="{06498DA9-BA81-44F0-B30A-EFA4BB74B3F0}">
      <dgm:prSet/>
      <dgm:spPr/>
      <dgm:t>
        <a:bodyPr/>
        <a:lstStyle/>
        <a:p>
          <a:endParaRPr lang="en-GB"/>
        </a:p>
      </dgm:t>
    </dgm:pt>
    <dgm:pt modelId="{0C43CEBC-9E86-40E3-8C67-99AC69C70835}">
      <dgm:prSet/>
      <dgm:spPr/>
      <dgm:t>
        <a:bodyPr/>
        <a:lstStyle/>
        <a:p>
          <a:r>
            <a:rPr lang="en-US" dirty="0"/>
            <a:t>Noise Robustness</a:t>
          </a:r>
        </a:p>
      </dgm:t>
    </dgm:pt>
    <dgm:pt modelId="{41A80CC7-EB61-4742-AC3C-FE720ABF1667}" type="parTrans" cxnId="{DD794CCF-2F2C-48A6-8299-F2C285BBACF1}">
      <dgm:prSet/>
      <dgm:spPr/>
      <dgm:t>
        <a:bodyPr/>
        <a:lstStyle/>
        <a:p>
          <a:endParaRPr lang="en-GB"/>
        </a:p>
      </dgm:t>
    </dgm:pt>
    <dgm:pt modelId="{49E0001D-A6DA-4758-A084-9CF6E824F7E0}" type="sibTrans" cxnId="{DD794CCF-2F2C-48A6-8299-F2C285BBACF1}">
      <dgm:prSet/>
      <dgm:spPr/>
      <dgm:t>
        <a:bodyPr/>
        <a:lstStyle/>
        <a:p>
          <a:endParaRPr lang="en-GB"/>
        </a:p>
      </dgm:t>
    </dgm:pt>
    <dgm:pt modelId="{E27BEFF5-3EDB-4675-8D5B-94405758205B}">
      <dgm:prSet/>
      <dgm:spPr>
        <a:solidFill>
          <a:schemeClr val="accent5"/>
        </a:solidFill>
      </dgm:spPr>
      <dgm:t>
        <a:bodyPr/>
        <a:lstStyle/>
        <a:p>
          <a:r>
            <a:rPr lang="en-US" dirty="0"/>
            <a:t>Interpretable</a:t>
          </a:r>
        </a:p>
      </dgm:t>
    </dgm:pt>
    <dgm:pt modelId="{7E8864E8-98EC-4D8C-8E5A-94B82B176277}" type="parTrans" cxnId="{DFBB346C-6DAF-40D1-BEBE-B629C39FE3BA}">
      <dgm:prSet/>
      <dgm:spPr/>
      <dgm:t>
        <a:bodyPr/>
        <a:lstStyle/>
        <a:p>
          <a:endParaRPr lang="en-GB"/>
        </a:p>
      </dgm:t>
    </dgm:pt>
    <dgm:pt modelId="{58A43E4F-1B59-4060-BA16-4D5108744814}" type="sibTrans" cxnId="{DFBB346C-6DAF-40D1-BEBE-B629C39FE3BA}">
      <dgm:prSet/>
      <dgm:spPr/>
      <dgm:t>
        <a:bodyPr/>
        <a:lstStyle/>
        <a:p>
          <a:endParaRPr lang="en-GB"/>
        </a:p>
      </dgm:t>
    </dgm:pt>
    <dgm:pt modelId="{E5787556-1DA0-4FA1-BC87-825CC8DA3D5C}">
      <dgm:prSet/>
      <dgm:spPr>
        <a:solidFill>
          <a:schemeClr val="accent5">
            <a:lumMod val="75000"/>
          </a:schemeClr>
        </a:solidFill>
      </dgm:spPr>
      <dgm:t>
        <a:bodyPr/>
        <a:lstStyle/>
        <a:p>
          <a:r>
            <a:rPr lang="en-US" dirty="0"/>
            <a:t>Extrapolation</a:t>
          </a:r>
        </a:p>
      </dgm:t>
    </dgm:pt>
    <dgm:pt modelId="{59953801-A6A7-4914-BB08-0A48E1C35435}" type="parTrans" cxnId="{F78CC0CE-238F-41FB-A90D-C35AF98BD9D4}">
      <dgm:prSet/>
      <dgm:spPr/>
      <dgm:t>
        <a:bodyPr/>
        <a:lstStyle/>
        <a:p>
          <a:endParaRPr lang="en-GB"/>
        </a:p>
      </dgm:t>
    </dgm:pt>
    <dgm:pt modelId="{D2EC8249-E03E-451F-B917-7A9385D27B8B}" type="sibTrans" cxnId="{F78CC0CE-238F-41FB-A90D-C35AF98BD9D4}">
      <dgm:prSet/>
      <dgm:spPr/>
      <dgm:t>
        <a:bodyPr/>
        <a:lstStyle/>
        <a:p>
          <a:endParaRPr lang="en-GB"/>
        </a:p>
      </dgm:t>
    </dgm:pt>
    <dgm:pt modelId="{5DB66DE3-1B5F-E049-A1E4-887D75621905}" type="pres">
      <dgm:prSet presAssocID="{ED8FEF72-6937-4900-819A-9F185B592856}" presName="linear" presStyleCnt="0">
        <dgm:presLayoutVars>
          <dgm:animLvl val="lvl"/>
          <dgm:resizeHandles val="exact"/>
        </dgm:presLayoutVars>
      </dgm:prSet>
      <dgm:spPr/>
    </dgm:pt>
    <dgm:pt modelId="{AA88D41F-3E2C-4F94-AD11-B26EB4532A47}" type="pres">
      <dgm:prSet presAssocID="{9DD2232B-ED6E-4312-AA1C-0C743BF9CC5F}" presName="parentText" presStyleLbl="node1" presStyleIdx="0" presStyleCnt="4">
        <dgm:presLayoutVars>
          <dgm:chMax val="0"/>
          <dgm:bulletEnabled val="1"/>
        </dgm:presLayoutVars>
      </dgm:prSet>
      <dgm:spPr/>
    </dgm:pt>
    <dgm:pt modelId="{7D89EB8A-7E31-4A76-A565-A93C69A3D350}" type="pres">
      <dgm:prSet presAssocID="{8895D6E2-18C2-4E22-8A79-E0D738541A9D}" presName="spacer" presStyleCnt="0"/>
      <dgm:spPr/>
    </dgm:pt>
    <dgm:pt modelId="{988A955B-707D-4016-97BE-3FF51050193C}" type="pres">
      <dgm:prSet presAssocID="{E27BEFF5-3EDB-4675-8D5B-94405758205B}" presName="parentText" presStyleLbl="node1" presStyleIdx="1" presStyleCnt="4">
        <dgm:presLayoutVars>
          <dgm:chMax val="0"/>
          <dgm:bulletEnabled val="1"/>
        </dgm:presLayoutVars>
      </dgm:prSet>
      <dgm:spPr/>
    </dgm:pt>
    <dgm:pt modelId="{E7C33F8E-5D28-4329-A51F-ABB6824AAF09}" type="pres">
      <dgm:prSet presAssocID="{58A43E4F-1B59-4060-BA16-4D5108744814}" presName="spacer" presStyleCnt="0"/>
      <dgm:spPr/>
    </dgm:pt>
    <dgm:pt modelId="{AD112751-A141-419D-9CDA-0146A241DC03}" type="pres">
      <dgm:prSet presAssocID="{E5787556-1DA0-4FA1-BC87-825CC8DA3D5C}" presName="parentText" presStyleLbl="node1" presStyleIdx="2" presStyleCnt="4">
        <dgm:presLayoutVars>
          <dgm:chMax val="0"/>
          <dgm:bulletEnabled val="1"/>
        </dgm:presLayoutVars>
      </dgm:prSet>
      <dgm:spPr/>
    </dgm:pt>
    <dgm:pt modelId="{094894AA-6FC6-47AC-AA30-7006918F5100}" type="pres">
      <dgm:prSet presAssocID="{D2EC8249-E03E-451F-B917-7A9385D27B8B}" presName="spacer" presStyleCnt="0"/>
      <dgm:spPr/>
    </dgm:pt>
    <dgm:pt modelId="{277F2ADC-041D-4B45-923F-C7297C77809F}" type="pres">
      <dgm:prSet presAssocID="{0C43CEBC-9E86-40E3-8C67-99AC69C70835}" presName="parentText" presStyleLbl="node1" presStyleIdx="3" presStyleCnt="4">
        <dgm:presLayoutVars>
          <dgm:chMax val="0"/>
          <dgm:bulletEnabled val="1"/>
        </dgm:presLayoutVars>
      </dgm:prSet>
      <dgm:spPr/>
    </dgm:pt>
  </dgm:ptLst>
  <dgm:cxnLst>
    <dgm:cxn modelId="{3FCFA715-92A7-9E4E-A93C-1CBA314E55BE}" type="presOf" srcId="{ED8FEF72-6937-4900-819A-9F185B592856}" destId="{5DB66DE3-1B5F-E049-A1E4-887D75621905}" srcOrd="0" destOrd="0" presId="urn:microsoft.com/office/officeart/2005/8/layout/vList2"/>
    <dgm:cxn modelId="{BD79FA5E-BCBE-48A0-824D-A9A5B6F6A413}" type="presOf" srcId="{E27BEFF5-3EDB-4675-8D5B-94405758205B}" destId="{988A955B-707D-4016-97BE-3FF51050193C}" srcOrd="0" destOrd="0" presId="urn:microsoft.com/office/officeart/2005/8/layout/vList2"/>
    <dgm:cxn modelId="{DFBB346C-6DAF-40D1-BEBE-B629C39FE3BA}" srcId="{ED8FEF72-6937-4900-819A-9F185B592856}" destId="{E27BEFF5-3EDB-4675-8D5B-94405758205B}" srcOrd="1" destOrd="0" parTransId="{7E8864E8-98EC-4D8C-8E5A-94B82B176277}" sibTransId="{58A43E4F-1B59-4060-BA16-4D5108744814}"/>
    <dgm:cxn modelId="{257FA7A4-7B06-4DD6-A296-259D30C3DB8C}" type="presOf" srcId="{0C43CEBC-9E86-40E3-8C67-99AC69C70835}" destId="{277F2ADC-041D-4B45-923F-C7297C77809F}" srcOrd="0" destOrd="0" presId="urn:microsoft.com/office/officeart/2005/8/layout/vList2"/>
    <dgm:cxn modelId="{06498DA9-BA81-44F0-B30A-EFA4BB74B3F0}" srcId="{ED8FEF72-6937-4900-819A-9F185B592856}" destId="{9DD2232B-ED6E-4312-AA1C-0C743BF9CC5F}" srcOrd="0" destOrd="0" parTransId="{2C595C5B-A177-4985-8E5B-C327DE474751}" sibTransId="{8895D6E2-18C2-4E22-8A79-E0D738541A9D}"/>
    <dgm:cxn modelId="{56FB79BE-E767-430F-B0EF-55540F6F13EC}" type="presOf" srcId="{E5787556-1DA0-4FA1-BC87-825CC8DA3D5C}" destId="{AD112751-A141-419D-9CDA-0146A241DC03}" srcOrd="0" destOrd="0" presId="urn:microsoft.com/office/officeart/2005/8/layout/vList2"/>
    <dgm:cxn modelId="{F78CC0CE-238F-41FB-A90D-C35AF98BD9D4}" srcId="{ED8FEF72-6937-4900-819A-9F185B592856}" destId="{E5787556-1DA0-4FA1-BC87-825CC8DA3D5C}" srcOrd="2" destOrd="0" parTransId="{59953801-A6A7-4914-BB08-0A48E1C35435}" sibTransId="{D2EC8249-E03E-451F-B917-7A9385D27B8B}"/>
    <dgm:cxn modelId="{DD794CCF-2F2C-48A6-8299-F2C285BBACF1}" srcId="{ED8FEF72-6937-4900-819A-9F185B592856}" destId="{0C43CEBC-9E86-40E3-8C67-99AC69C70835}" srcOrd="3" destOrd="0" parTransId="{41A80CC7-EB61-4742-AC3C-FE720ABF1667}" sibTransId="{49E0001D-A6DA-4758-A084-9CF6E824F7E0}"/>
    <dgm:cxn modelId="{39C0BDF8-2B61-403A-917C-F77CF5F93847}" type="presOf" srcId="{9DD2232B-ED6E-4312-AA1C-0C743BF9CC5F}" destId="{AA88D41F-3E2C-4F94-AD11-B26EB4532A47}" srcOrd="0" destOrd="0" presId="urn:microsoft.com/office/officeart/2005/8/layout/vList2"/>
    <dgm:cxn modelId="{972FF21F-E28A-4B7A-A444-634EBE632519}" type="presParOf" srcId="{5DB66DE3-1B5F-E049-A1E4-887D75621905}" destId="{AA88D41F-3E2C-4F94-AD11-B26EB4532A47}" srcOrd="0" destOrd="0" presId="urn:microsoft.com/office/officeart/2005/8/layout/vList2"/>
    <dgm:cxn modelId="{3E011432-1919-49BC-AC12-9BF5FE0443B8}" type="presParOf" srcId="{5DB66DE3-1B5F-E049-A1E4-887D75621905}" destId="{7D89EB8A-7E31-4A76-A565-A93C69A3D350}" srcOrd="1" destOrd="0" presId="urn:microsoft.com/office/officeart/2005/8/layout/vList2"/>
    <dgm:cxn modelId="{ED9D7204-E3E8-41D5-A066-FB5C10AF3736}" type="presParOf" srcId="{5DB66DE3-1B5F-E049-A1E4-887D75621905}" destId="{988A955B-707D-4016-97BE-3FF51050193C}" srcOrd="2" destOrd="0" presId="urn:microsoft.com/office/officeart/2005/8/layout/vList2"/>
    <dgm:cxn modelId="{599CD9A9-EB68-4403-BF7D-0AA642F4DBC1}" type="presParOf" srcId="{5DB66DE3-1B5F-E049-A1E4-887D75621905}" destId="{E7C33F8E-5D28-4329-A51F-ABB6824AAF09}" srcOrd="3" destOrd="0" presId="urn:microsoft.com/office/officeart/2005/8/layout/vList2"/>
    <dgm:cxn modelId="{9D15A5C9-A918-4A23-B50F-68A37791F25E}" type="presParOf" srcId="{5DB66DE3-1B5F-E049-A1E4-887D75621905}" destId="{AD112751-A141-419D-9CDA-0146A241DC03}" srcOrd="4" destOrd="0" presId="urn:microsoft.com/office/officeart/2005/8/layout/vList2"/>
    <dgm:cxn modelId="{D3E365B0-3B69-40AD-8DED-A62E7ADB094C}" type="presParOf" srcId="{5DB66DE3-1B5F-E049-A1E4-887D75621905}" destId="{094894AA-6FC6-47AC-AA30-7006918F5100}" srcOrd="5" destOrd="0" presId="urn:microsoft.com/office/officeart/2005/8/layout/vList2"/>
    <dgm:cxn modelId="{81E35C4D-7652-46CA-BC30-90488AF58293}" type="presParOf" srcId="{5DB66DE3-1B5F-E049-A1E4-887D75621905}" destId="{277F2ADC-041D-4B45-923F-C7297C77809F}"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691DB35-7FE1-9E44-9A6E-777E7F154172}" type="doc">
      <dgm:prSet loTypeId="urn:microsoft.com/office/officeart/2005/8/layout/chevron1" loCatId="" qsTypeId="urn:microsoft.com/office/officeart/2005/8/quickstyle/simple1" qsCatId="simple" csTypeId="urn:microsoft.com/office/officeart/2005/8/colors/colorful5" csCatId="colorful" phldr="1"/>
      <dgm:spPr/>
    </dgm:pt>
    <dgm:pt modelId="{1B5AA8D6-6998-EF4C-9E50-9AB438AD5EC4}">
      <dgm:prSet phldrT="[Text]"/>
      <dgm:spPr/>
      <dgm:t>
        <a:bodyPr/>
        <a:lstStyle/>
        <a:p>
          <a:r>
            <a:rPr lang="en-US" dirty="0"/>
            <a:t>ILP</a:t>
          </a:r>
        </a:p>
      </dgm:t>
    </dgm:pt>
    <dgm:pt modelId="{D163ADCC-FAF8-C948-AB2D-9842FAC094D5}" type="parTrans" cxnId="{300D7545-9042-1141-A9C4-410A261C9123}">
      <dgm:prSet/>
      <dgm:spPr/>
      <dgm:t>
        <a:bodyPr/>
        <a:lstStyle/>
        <a:p>
          <a:endParaRPr lang="en-US"/>
        </a:p>
      </dgm:t>
    </dgm:pt>
    <dgm:pt modelId="{1E343397-AD8D-C44E-9D6C-BA210A69FCE5}" type="sibTrans" cxnId="{300D7545-9042-1141-A9C4-410A261C9123}">
      <dgm:prSet/>
      <dgm:spPr/>
      <dgm:t>
        <a:bodyPr/>
        <a:lstStyle/>
        <a:p>
          <a:endParaRPr lang="en-US"/>
        </a:p>
      </dgm:t>
    </dgm:pt>
    <dgm:pt modelId="{71DD961C-E851-7345-AEC0-2CBFF3CC1F5D}">
      <dgm:prSet phldrT="[Text]"/>
      <dgm:spPr/>
      <dgm:t>
        <a:bodyPr/>
        <a:lstStyle/>
        <a:p>
          <a:r>
            <a:rPr lang="en-US" dirty="0"/>
            <a:t>DNN</a:t>
          </a:r>
        </a:p>
      </dgm:t>
    </dgm:pt>
    <dgm:pt modelId="{FCD4362C-1485-004D-BBA1-271355AD50DE}" type="parTrans" cxnId="{762E0DBE-854C-9047-83E8-D6D00F97C890}">
      <dgm:prSet/>
      <dgm:spPr/>
      <dgm:t>
        <a:bodyPr/>
        <a:lstStyle/>
        <a:p>
          <a:endParaRPr lang="en-US"/>
        </a:p>
      </dgm:t>
    </dgm:pt>
    <dgm:pt modelId="{6271B85B-836C-8B43-BD18-5B1BC17F4D9A}" type="sibTrans" cxnId="{762E0DBE-854C-9047-83E8-D6D00F97C890}">
      <dgm:prSet/>
      <dgm:spPr/>
      <dgm:t>
        <a:bodyPr/>
        <a:lstStyle/>
        <a:p>
          <a:endParaRPr lang="en-US"/>
        </a:p>
      </dgm:t>
    </dgm:pt>
    <dgm:pt modelId="{9FCCA597-FE33-AA4D-8CFA-B6837D4CC38C}" type="pres">
      <dgm:prSet presAssocID="{1691DB35-7FE1-9E44-9A6E-777E7F154172}" presName="Name0" presStyleCnt="0">
        <dgm:presLayoutVars>
          <dgm:dir/>
          <dgm:animLvl val="lvl"/>
          <dgm:resizeHandles val="exact"/>
        </dgm:presLayoutVars>
      </dgm:prSet>
      <dgm:spPr/>
    </dgm:pt>
    <dgm:pt modelId="{1DDD7565-1A95-7144-9758-416858E1C178}" type="pres">
      <dgm:prSet presAssocID="{1B5AA8D6-6998-EF4C-9E50-9AB438AD5EC4}" presName="parTxOnly" presStyleLbl="node1" presStyleIdx="0" presStyleCnt="2">
        <dgm:presLayoutVars>
          <dgm:chMax val="0"/>
          <dgm:chPref val="0"/>
          <dgm:bulletEnabled val="1"/>
        </dgm:presLayoutVars>
      </dgm:prSet>
      <dgm:spPr/>
    </dgm:pt>
    <dgm:pt modelId="{02E80F48-BF72-214A-A28D-28284B6E2150}" type="pres">
      <dgm:prSet presAssocID="{1E343397-AD8D-C44E-9D6C-BA210A69FCE5}" presName="parTxOnlySpace" presStyleCnt="0"/>
      <dgm:spPr/>
    </dgm:pt>
    <dgm:pt modelId="{FFD0A634-BC1C-FA41-9454-3D3044B545D4}" type="pres">
      <dgm:prSet presAssocID="{71DD961C-E851-7345-AEC0-2CBFF3CC1F5D}" presName="parTxOnly" presStyleLbl="node1" presStyleIdx="1" presStyleCnt="2">
        <dgm:presLayoutVars>
          <dgm:chMax val="0"/>
          <dgm:chPref val="0"/>
          <dgm:bulletEnabled val="1"/>
        </dgm:presLayoutVars>
      </dgm:prSet>
      <dgm:spPr/>
    </dgm:pt>
  </dgm:ptLst>
  <dgm:cxnLst>
    <dgm:cxn modelId="{72B9A60B-0415-7F4B-A714-EC14D26D5427}" type="presOf" srcId="{1B5AA8D6-6998-EF4C-9E50-9AB438AD5EC4}" destId="{1DDD7565-1A95-7144-9758-416858E1C178}" srcOrd="0" destOrd="0" presId="urn:microsoft.com/office/officeart/2005/8/layout/chevron1"/>
    <dgm:cxn modelId="{300D7545-9042-1141-A9C4-410A261C9123}" srcId="{1691DB35-7FE1-9E44-9A6E-777E7F154172}" destId="{1B5AA8D6-6998-EF4C-9E50-9AB438AD5EC4}" srcOrd="0" destOrd="0" parTransId="{D163ADCC-FAF8-C948-AB2D-9842FAC094D5}" sibTransId="{1E343397-AD8D-C44E-9D6C-BA210A69FCE5}"/>
    <dgm:cxn modelId="{B1121D64-E053-0548-8F37-EF32C5E39780}" type="presOf" srcId="{1691DB35-7FE1-9E44-9A6E-777E7F154172}" destId="{9FCCA597-FE33-AA4D-8CFA-B6837D4CC38C}" srcOrd="0" destOrd="0" presId="urn:microsoft.com/office/officeart/2005/8/layout/chevron1"/>
    <dgm:cxn modelId="{762E0DBE-854C-9047-83E8-D6D00F97C890}" srcId="{1691DB35-7FE1-9E44-9A6E-777E7F154172}" destId="{71DD961C-E851-7345-AEC0-2CBFF3CC1F5D}" srcOrd="1" destOrd="0" parTransId="{FCD4362C-1485-004D-BBA1-271355AD50DE}" sibTransId="{6271B85B-836C-8B43-BD18-5B1BC17F4D9A}"/>
    <dgm:cxn modelId="{485A12FD-EE4C-7D41-9873-2A0C97893EF3}" type="presOf" srcId="{71DD961C-E851-7345-AEC0-2CBFF3CC1F5D}" destId="{FFD0A634-BC1C-FA41-9454-3D3044B545D4}" srcOrd="0" destOrd="0" presId="urn:microsoft.com/office/officeart/2005/8/layout/chevron1"/>
    <dgm:cxn modelId="{1EDF3D48-F92C-7648-8A64-9C05D6720CB1}" type="presParOf" srcId="{9FCCA597-FE33-AA4D-8CFA-B6837D4CC38C}" destId="{1DDD7565-1A95-7144-9758-416858E1C178}" srcOrd="0" destOrd="0" presId="urn:microsoft.com/office/officeart/2005/8/layout/chevron1"/>
    <dgm:cxn modelId="{5017D884-7161-1A4C-A8B2-6003C8FB1420}" type="presParOf" srcId="{9FCCA597-FE33-AA4D-8CFA-B6837D4CC38C}" destId="{02E80F48-BF72-214A-A28D-28284B6E2150}" srcOrd="1" destOrd="0" presId="urn:microsoft.com/office/officeart/2005/8/layout/chevron1"/>
    <dgm:cxn modelId="{3D0308D2-0380-0140-BD67-F15227B15375}" type="presParOf" srcId="{9FCCA597-FE33-AA4D-8CFA-B6837D4CC38C}" destId="{FFD0A634-BC1C-FA41-9454-3D3044B545D4}" srcOrd="2"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691DB35-7FE1-9E44-9A6E-777E7F154172}" type="doc">
      <dgm:prSet loTypeId="urn:microsoft.com/office/officeart/2005/8/layout/chevron1" loCatId="" qsTypeId="urn:microsoft.com/office/officeart/2005/8/quickstyle/simple1" qsCatId="simple" csTypeId="urn:microsoft.com/office/officeart/2005/8/colors/colorful1" csCatId="colorful" phldr="1"/>
      <dgm:spPr/>
    </dgm:pt>
    <dgm:pt modelId="{1B5AA8D6-6998-EF4C-9E50-9AB438AD5EC4}">
      <dgm:prSet phldrT="[Text]"/>
      <dgm:spPr/>
      <dgm:t>
        <a:bodyPr/>
        <a:lstStyle/>
        <a:p>
          <a:r>
            <a:rPr lang="en-US" dirty="0"/>
            <a:t>DNN</a:t>
          </a:r>
        </a:p>
      </dgm:t>
    </dgm:pt>
    <dgm:pt modelId="{D163ADCC-FAF8-C948-AB2D-9842FAC094D5}" type="parTrans" cxnId="{300D7545-9042-1141-A9C4-410A261C9123}">
      <dgm:prSet/>
      <dgm:spPr/>
      <dgm:t>
        <a:bodyPr/>
        <a:lstStyle/>
        <a:p>
          <a:endParaRPr lang="en-US"/>
        </a:p>
      </dgm:t>
    </dgm:pt>
    <dgm:pt modelId="{1E343397-AD8D-C44E-9D6C-BA210A69FCE5}" type="sibTrans" cxnId="{300D7545-9042-1141-A9C4-410A261C9123}">
      <dgm:prSet/>
      <dgm:spPr/>
      <dgm:t>
        <a:bodyPr/>
        <a:lstStyle/>
        <a:p>
          <a:endParaRPr lang="en-US"/>
        </a:p>
      </dgm:t>
    </dgm:pt>
    <dgm:pt modelId="{71DD961C-E851-7345-AEC0-2CBFF3CC1F5D}">
      <dgm:prSet phldrT="[Text]"/>
      <dgm:spPr/>
      <dgm:t>
        <a:bodyPr/>
        <a:lstStyle/>
        <a:p>
          <a:r>
            <a:rPr lang="en-US" i="1" u="sng" dirty="0"/>
            <a:t>ILP</a:t>
          </a:r>
        </a:p>
      </dgm:t>
    </dgm:pt>
    <dgm:pt modelId="{FCD4362C-1485-004D-BBA1-271355AD50DE}" type="parTrans" cxnId="{762E0DBE-854C-9047-83E8-D6D00F97C890}">
      <dgm:prSet/>
      <dgm:spPr/>
      <dgm:t>
        <a:bodyPr/>
        <a:lstStyle/>
        <a:p>
          <a:endParaRPr lang="en-US"/>
        </a:p>
      </dgm:t>
    </dgm:pt>
    <dgm:pt modelId="{6271B85B-836C-8B43-BD18-5B1BC17F4D9A}" type="sibTrans" cxnId="{762E0DBE-854C-9047-83E8-D6D00F97C890}">
      <dgm:prSet/>
      <dgm:spPr/>
      <dgm:t>
        <a:bodyPr/>
        <a:lstStyle/>
        <a:p>
          <a:endParaRPr lang="en-US"/>
        </a:p>
      </dgm:t>
    </dgm:pt>
    <dgm:pt modelId="{9FCCA597-FE33-AA4D-8CFA-B6837D4CC38C}" type="pres">
      <dgm:prSet presAssocID="{1691DB35-7FE1-9E44-9A6E-777E7F154172}" presName="Name0" presStyleCnt="0">
        <dgm:presLayoutVars>
          <dgm:dir/>
          <dgm:animLvl val="lvl"/>
          <dgm:resizeHandles val="exact"/>
        </dgm:presLayoutVars>
      </dgm:prSet>
      <dgm:spPr/>
    </dgm:pt>
    <dgm:pt modelId="{1DDD7565-1A95-7144-9758-416858E1C178}" type="pres">
      <dgm:prSet presAssocID="{1B5AA8D6-6998-EF4C-9E50-9AB438AD5EC4}" presName="parTxOnly" presStyleLbl="node1" presStyleIdx="0" presStyleCnt="2">
        <dgm:presLayoutVars>
          <dgm:chMax val="0"/>
          <dgm:chPref val="0"/>
          <dgm:bulletEnabled val="1"/>
        </dgm:presLayoutVars>
      </dgm:prSet>
      <dgm:spPr/>
    </dgm:pt>
    <dgm:pt modelId="{02E80F48-BF72-214A-A28D-28284B6E2150}" type="pres">
      <dgm:prSet presAssocID="{1E343397-AD8D-C44E-9D6C-BA210A69FCE5}" presName="parTxOnlySpace" presStyleCnt="0"/>
      <dgm:spPr/>
    </dgm:pt>
    <dgm:pt modelId="{FFD0A634-BC1C-FA41-9454-3D3044B545D4}" type="pres">
      <dgm:prSet presAssocID="{71DD961C-E851-7345-AEC0-2CBFF3CC1F5D}" presName="parTxOnly" presStyleLbl="node1" presStyleIdx="1" presStyleCnt="2">
        <dgm:presLayoutVars>
          <dgm:chMax val="0"/>
          <dgm:chPref val="0"/>
          <dgm:bulletEnabled val="1"/>
        </dgm:presLayoutVars>
      </dgm:prSet>
      <dgm:spPr/>
    </dgm:pt>
  </dgm:ptLst>
  <dgm:cxnLst>
    <dgm:cxn modelId="{72B9A60B-0415-7F4B-A714-EC14D26D5427}" type="presOf" srcId="{1B5AA8D6-6998-EF4C-9E50-9AB438AD5EC4}" destId="{1DDD7565-1A95-7144-9758-416858E1C178}" srcOrd="0" destOrd="0" presId="urn:microsoft.com/office/officeart/2005/8/layout/chevron1"/>
    <dgm:cxn modelId="{300D7545-9042-1141-A9C4-410A261C9123}" srcId="{1691DB35-7FE1-9E44-9A6E-777E7F154172}" destId="{1B5AA8D6-6998-EF4C-9E50-9AB438AD5EC4}" srcOrd="0" destOrd="0" parTransId="{D163ADCC-FAF8-C948-AB2D-9842FAC094D5}" sibTransId="{1E343397-AD8D-C44E-9D6C-BA210A69FCE5}"/>
    <dgm:cxn modelId="{B1121D64-E053-0548-8F37-EF32C5E39780}" type="presOf" srcId="{1691DB35-7FE1-9E44-9A6E-777E7F154172}" destId="{9FCCA597-FE33-AA4D-8CFA-B6837D4CC38C}" srcOrd="0" destOrd="0" presId="urn:microsoft.com/office/officeart/2005/8/layout/chevron1"/>
    <dgm:cxn modelId="{762E0DBE-854C-9047-83E8-D6D00F97C890}" srcId="{1691DB35-7FE1-9E44-9A6E-777E7F154172}" destId="{71DD961C-E851-7345-AEC0-2CBFF3CC1F5D}" srcOrd="1" destOrd="0" parTransId="{FCD4362C-1485-004D-BBA1-271355AD50DE}" sibTransId="{6271B85B-836C-8B43-BD18-5B1BC17F4D9A}"/>
    <dgm:cxn modelId="{485A12FD-EE4C-7D41-9873-2A0C97893EF3}" type="presOf" srcId="{71DD961C-E851-7345-AEC0-2CBFF3CC1F5D}" destId="{FFD0A634-BC1C-FA41-9454-3D3044B545D4}" srcOrd="0" destOrd="0" presId="urn:microsoft.com/office/officeart/2005/8/layout/chevron1"/>
    <dgm:cxn modelId="{1EDF3D48-F92C-7648-8A64-9C05D6720CB1}" type="presParOf" srcId="{9FCCA597-FE33-AA4D-8CFA-B6837D4CC38C}" destId="{1DDD7565-1A95-7144-9758-416858E1C178}" srcOrd="0" destOrd="0" presId="urn:microsoft.com/office/officeart/2005/8/layout/chevron1"/>
    <dgm:cxn modelId="{5017D884-7161-1A4C-A8B2-6003C8FB1420}" type="presParOf" srcId="{9FCCA597-FE33-AA4D-8CFA-B6837D4CC38C}" destId="{02E80F48-BF72-214A-A28D-28284B6E2150}" srcOrd="1" destOrd="0" presId="urn:microsoft.com/office/officeart/2005/8/layout/chevron1"/>
    <dgm:cxn modelId="{3D0308D2-0380-0140-BD67-F15227B15375}" type="presParOf" srcId="{9FCCA597-FE33-AA4D-8CFA-B6837D4CC38C}" destId="{FFD0A634-BC1C-FA41-9454-3D3044B545D4}" srcOrd="2" destOrd="0" presId="urn:microsoft.com/office/officeart/2005/8/layout/chevron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D8FEF72-6937-4900-819A-9F185B592856}" type="doc">
      <dgm:prSet loTypeId="urn:microsoft.com/office/officeart/2005/8/layout/vList2" loCatId="list" qsTypeId="urn:microsoft.com/office/officeart/2005/8/quickstyle/simple4" qsCatId="simple" csTypeId="urn:microsoft.com/office/officeart/2005/8/colors/accent5_2" csCatId="accent5" phldr="1"/>
      <dgm:spPr/>
      <dgm:t>
        <a:bodyPr/>
        <a:lstStyle/>
        <a:p>
          <a:endParaRPr lang="en-US"/>
        </a:p>
      </dgm:t>
    </dgm:pt>
    <dgm:pt modelId="{C0BFE34D-0878-4C99-80E3-84E44343462B}">
      <dgm:prSet/>
      <dgm:spPr/>
      <dgm:t>
        <a:bodyPr/>
        <a:lstStyle/>
        <a:p>
          <a:r>
            <a:rPr lang="en-US" dirty="0" err="1"/>
            <a:t>Mislabelled</a:t>
          </a:r>
          <a:r>
            <a:rPr lang="en-US" dirty="0"/>
            <a:t> data</a:t>
          </a:r>
        </a:p>
      </dgm:t>
    </dgm:pt>
    <dgm:pt modelId="{965A361E-4212-4B9C-A697-DFB067EC76E7}" type="parTrans" cxnId="{97DD4327-AFAC-4485-9349-42E7A49338E5}">
      <dgm:prSet/>
      <dgm:spPr/>
      <dgm:t>
        <a:bodyPr/>
        <a:lstStyle/>
        <a:p>
          <a:endParaRPr lang="en-US"/>
        </a:p>
      </dgm:t>
    </dgm:pt>
    <dgm:pt modelId="{3C372675-7BF0-479E-AC5C-DCCC6A21D7FB}" type="sibTrans" cxnId="{97DD4327-AFAC-4485-9349-42E7A49338E5}">
      <dgm:prSet/>
      <dgm:spPr/>
      <dgm:t>
        <a:bodyPr/>
        <a:lstStyle/>
        <a:p>
          <a:endParaRPr lang="en-US"/>
        </a:p>
      </dgm:t>
    </dgm:pt>
    <dgm:pt modelId="{5F192012-2A82-4231-9B0A-B88F6A1986D9}">
      <dgm:prSet/>
      <dgm:spPr/>
      <dgm:t>
        <a:bodyPr/>
        <a:lstStyle/>
        <a:p>
          <a:r>
            <a:rPr lang="en-US" dirty="0"/>
            <a:t>Interpretable</a:t>
          </a:r>
        </a:p>
      </dgm:t>
    </dgm:pt>
    <dgm:pt modelId="{4CE7C504-5F37-4DE3-A64A-A4BE2C621551}" type="parTrans" cxnId="{8C1D5DEB-2F19-4F1B-96A8-B324AFBF8742}">
      <dgm:prSet/>
      <dgm:spPr/>
      <dgm:t>
        <a:bodyPr/>
        <a:lstStyle/>
        <a:p>
          <a:endParaRPr lang="en-US"/>
        </a:p>
      </dgm:t>
    </dgm:pt>
    <dgm:pt modelId="{B0723E2A-670A-4307-ACD6-C54052B7D8D7}" type="sibTrans" cxnId="{8C1D5DEB-2F19-4F1B-96A8-B324AFBF8742}">
      <dgm:prSet/>
      <dgm:spPr/>
      <dgm:t>
        <a:bodyPr/>
        <a:lstStyle/>
        <a:p>
          <a:endParaRPr lang="en-US"/>
        </a:p>
      </dgm:t>
    </dgm:pt>
    <dgm:pt modelId="{965B2F5F-6002-418C-9295-12FD19C822DB}">
      <dgm:prSet/>
      <dgm:spPr/>
      <dgm:t>
        <a:bodyPr/>
        <a:lstStyle/>
        <a:p>
          <a:r>
            <a:rPr lang="en-US"/>
            <a:t>Extrapolation</a:t>
          </a:r>
        </a:p>
      </dgm:t>
    </dgm:pt>
    <dgm:pt modelId="{1B6E765D-4521-4FA8-83E5-58D076D1BFBC}" type="parTrans" cxnId="{42D6D1B0-844E-478A-B319-9F5002522F3B}">
      <dgm:prSet/>
      <dgm:spPr/>
      <dgm:t>
        <a:bodyPr/>
        <a:lstStyle/>
        <a:p>
          <a:endParaRPr lang="en-US"/>
        </a:p>
      </dgm:t>
    </dgm:pt>
    <dgm:pt modelId="{A157B8C5-9E84-4D7C-B5D8-0F7BDAC3AFFB}" type="sibTrans" cxnId="{42D6D1B0-844E-478A-B319-9F5002522F3B}">
      <dgm:prSet/>
      <dgm:spPr/>
      <dgm:t>
        <a:bodyPr/>
        <a:lstStyle/>
        <a:p>
          <a:endParaRPr lang="en-US"/>
        </a:p>
      </dgm:t>
    </dgm:pt>
    <dgm:pt modelId="{7FB91A29-72A3-2749-BF56-61A5AFA713E4}" type="pres">
      <dgm:prSet presAssocID="{ED8FEF72-6937-4900-819A-9F185B592856}" presName="linear" presStyleCnt="0">
        <dgm:presLayoutVars>
          <dgm:animLvl val="lvl"/>
          <dgm:resizeHandles val="exact"/>
        </dgm:presLayoutVars>
      </dgm:prSet>
      <dgm:spPr/>
    </dgm:pt>
    <dgm:pt modelId="{E4222804-CB38-E34D-8F2A-54E1CA1B088A}" type="pres">
      <dgm:prSet presAssocID="{C0BFE34D-0878-4C99-80E3-84E44343462B}" presName="parentText" presStyleLbl="node1" presStyleIdx="0" presStyleCnt="3">
        <dgm:presLayoutVars>
          <dgm:chMax val="0"/>
          <dgm:bulletEnabled val="1"/>
        </dgm:presLayoutVars>
      </dgm:prSet>
      <dgm:spPr/>
    </dgm:pt>
    <dgm:pt modelId="{BE40EC50-4D75-7D43-869D-98707FBA01CC}" type="pres">
      <dgm:prSet presAssocID="{3C372675-7BF0-479E-AC5C-DCCC6A21D7FB}" presName="spacer" presStyleCnt="0"/>
      <dgm:spPr/>
    </dgm:pt>
    <dgm:pt modelId="{98D0A99C-230C-6142-83B7-5A660B9FCB27}" type="pres">
      <dgm:prSet presAssocID="{5F192012-2A82-4231-9B0A-B88F6A1986D9}" presName="parentText" presStyleLbl="node1" presStyleIdx="1" presStyleCnt="3">
        <dgm:presLayoutVars>
          <dgm:chMax val="0"/>
          <dgm:bulletEnabled val="1"/>
        </dgm:presLayoutVars>
      </dgm:prSet>
      <dgm:spPr/>
    </dgm:pt>
    <dgm:pt modelId="{22DAF4AB-2FD4-DB4A-AF63-13FBC4591D86}" type="pres">
      <dgm:prSet presAssocID="{B0723E2A-670A-4307-ACD6-C54052B7D8D7}" presName="spacer" presStyleCnt="0"/>
      <dgm:spPr/>
    </dgm:pt>
    <dgm:pt modelId="{FEDD1317-8DA3-ED45-9F09-9BE0E1A55023}" type="pres">
      <dgm:prSet presAssocID="{965B2F5F-6002-418C-9295-12FD19C822DB}" presName="parentText" presStyleLbl="node1" presStyleIdx="2" presStyleCnt="3">
        <dgm:presLayoutVars>
          <dgm:chMax val="0"/>
          <dgm:bulletEnabled val="1"/>
        </dgm:presLayoutVars>
      </dgm:prSet>
      <dgm:spPr/>
    </dgm:pt>
  </dgm:ptLst>
  <dgm:cxnLst>
    <dgm:cxn modelId="{403BC607-AFC5-C04B-BC77-73AD032C121F}" type="presOf" srcId="{5F192012-2A82-4231-9B0A-B88F6A1986D9}" destId="{98D0A99C-230C-6142-83B7-5A660B9FCB27}" srcOrd="0" destOrd="0" presId="urn:microsoft.com/office/officeart/2005/8/layout/vList2"/>
    <dgm:cxn modelId="{97DD4327-AFAC-4485-9349-42E7A49338E5}" srcId="{ED8FEF72-6937-4900-819A-9F185B592856}" destId="{C0BFE34D-0878-4C99-80E3-84E44343462B}" srcOrd="0" destOrd="0" parTransId="{965A361E-4212-4B9C-A697-DFB067EC76E7}" sibTransId="{3C372675-7BF0-479E-AC5C-DCCC6A21D7FB}"/>
    <dgm:cxn modelId="{92788190-BDCB-A74D-95DE-277E0E995B48}" type="presOf" srcId="{ED8FEF72-6937-4900-819A-9F185B592856}" destId="{7FB91A29-72A3-2749-BF56-61A5AFA713E4}" srcOrd="0" destOrd="0" presId="urn:microsoft.com/office/officeart/2005/8/layout/vList2"/>
    <dgm:cxn modelId="{42D6D1B0-844E-478A-B319-9F5002522F3B}" srcId="{ED8FEF72-6937-4900-819A-9F185B592856}" destId="{965B2F5F-6002-418C-9295-12FD19C822DB}" srcOrd="2" destOrd="0" parTransId="{1B6E765D-4521-4FA8-83E5-58D076D1BFBC}" sibTransId="{A157B8C5-9E84-4D7C-B5D8-0F7BDAC3AFFB}"/>
    <dgm:cxn modelId="{8C1D5DEB-2F19-4F1B-96A8-B324AFBF8742}" srcId="{ED8FEF72-6937-4900-819A-9F185B592856}" destId="{5F192012-2A82-4231-9B0A-B88F6A1986D9}" srcOrd="1" destOrd="0" parTransId="{4CE7C504-5F37-4DE3-A64A-A4BE2C621551}" sibTransId="{B0723E2A-670A-4307-ACD6-C54052B7D8D7}"/>
    <dgm:cxn modelId="{DA94F4EC-8CD2-8749-B1BA-9C5023D47F72}" type="presOf" srcId="{C0BFE34D-0878-4C99-80E3-84E44343462B}" destId="{E4222804-CB38-E34D-8F2A-54E1CA1B088A}" srcOrd="0" destOrd="0" presId="urn:microsoft.com/office/officeart/2005/8/layout/vList2"/>
    <dgm:cxn modelId="{A68E54F8-C9A4-EB41-829A-25B951DED95B}" type="presOf" srcId="{965B2F5F-6002-418C-9295-12FD19C822DB}" destId="{FEDD1317-8DA3-ED45-9F09-9BE0E1A55023}" srcOrd="0" destOrd="0" presId="urn:microsoft.com/office/officeart/2005/8/layout/vList2"/>
    <dgm:cxn modelId="{9095B52A-E372-F94B-9471-D63C65E215BD}" type="presParOf" srcId="{7FB91A29-72A3-2749-BF56-61A5AFA713E4}" destId="{E4222804-CB38-E34D-8F2A-54E1CA1B088A}" srcOrd="0" destOrd="0" presId="urn:microsoft.com/office/officeart/2005/8/layout/vList2"/>
    <dgm:cxn modelId="{A0C909BB-F479-F746-88DC-4569E681E873}" type="presParOf" srcId="{7FB91A29-72A3-2749-BF56-61A5AFA713E4}" destId="{BE40EC50-4D75-7D43-869D-98707FBA01CC}" srcOrd="1" destOrd="0" presId="urn:microsoft.com/office/officeart/2005/8/layout/vList2"/>
    <dgm:cxn modelId="{E4766CA7-6D34-2541-B32E-32F629F38BAF}" type="presParOf" srcId="{7FB91A29-72A3-2749-BF56-61A5AFA713E4}" destId="{98D0A99C-230C-6142-83B7-5A660B9FCB27}" srcOrd="2" destOrd="0" presId="urn:microsoft.com/office/officeart/2005/8/layout/vList2"/>
    <dgm:cxn modelId="{A9AD872B-8857-5746-82FE-355F5DC18614}" type="presParOf" srcId="{7FB91A29-72A3-2749-BF56-61A5AFA713E4}" destId="{22DAF4AB-2FD4-DB4A-AF63-13FBC4591D86}" srcOrd="3" destOrd="0" presId="urn:microsoft.com/office/officeart/2005/8/layout/vList2"/>
    <dgm:cxn modelId="{9A54C76A-AC9C-5345-9F2E-CF42FBC39B14}" type="presParOf" srcId="{7FB91A29-72A3-2749-BF56-61A5AFA713E4}" destId="{FEDD1317-8DA3-ED45-9F09-9BE0E1A55023}"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D8FEF72-6937-4900-819A-9F185B592856}" type="doc">
      <dgm:prSet loTypeId="urn:microsoft.com/office/officeart/2005/8/layout/vList2" loCatId="list" qsTypeId="urn:microsoft.com/office/officeart/2005/8/quickstyle/simple4" qsCatId="simple" csTypeId="urn:microsoft.com/office/officeart/2005/8/colors/accent5_2" csCatId="accent5" phldr="1"/>
      <dgm:spPr/>
      <dgm:t>
        <a:bodyPr/>
        <a:lstStyle/>
        <a:p>
          <a:endParaRPr lang="en-US"/>
        </a:p>
      </dgm:t>
    </dgm:pt>
    <dgm:pt modelId="{C0BFE34D-0878-4C99-80E3-84E44343462B}">
      <dgm:prSet/>
      <dgm:spPr/>
      <dgm:t>
        <a:bodyPr/>
        <a:lstStyle/>
        <a:p>
          <a:r>
            <a:rPr lang="en-US" dirty="0" err="1"/>
            <a:t>Mislabelled</a:t>
          </a:r>
          <a:r>
            <a:rPr lang="en-US" dirty="0"/>
            <a:t> data</a:t>
          </a:r>
        </a:p>
      </dgm:t>
    </dgm:pt>
    <dgm:pt modelId="{965A361E-4212-4B9C-A697-DFB067EC76E7}" type="parTrans" cxnId="{97DD4327-AFAC-4485-9349-42E7A49338E5}">
      <dgm:prSet/>
      <dgm:spPr/>
      <dgm:t>
        <a:bodyPr/>
        <a:lstStyle/>
        <a:p>
          <a:endParaRPr lang="en-US"/>
        </a:p>
      </dgm:t>
    </dgm:pt>
    <dgm:pt modelId="{3C372675-7BF0-479E-AC5C-DCCC6A21D7FB}" type="sibTrans" cxnId="{97DD4327-AFAC-4485-9349-42E7A49338E5}">
      <dgm:prSet/>
      <dgm:spPr/>
      <dgm:t>
        <a:bodyPr/>
        <a:lstStyle/>
        <a:p>
          <a:endParaRPr lang="en-US"/>
        </a:p>
      </dgm:t>
    </dgm:pt>
    <dgm:pt modelId="{5F192012-2A82-4231-9B0A-B88F6A1986D9}">
      <dgm:prSet/>
      <dgm:spPr/>
      <dgm:t>
        <a:bodyPr/>
        <a:lstStyle/>
        <a:p>
          <a:r>
            <a:rPr lang="en-US" dirty="0"/>
            <a:t>Interpretable</a:t>
          </a:r>
        </a:p>
      </dgm:t>
    </dgm:pt>
    <dgm:pt modelId="{4CE7C504-5F37-4DE3-A64A-A4BE2C621551}" type="parTrans" cxnId="{8C1D5DEB-2F19-4F1B-96A8-B324AFBF8742}">
      <dgm:prSet/>
      <dgm:spPr/>
      <dgm:t>
        <a:bodyPr/>
        <a:lstStyle/>
        <a:p>
          <a:endParaRPr lang="en-US"/>
        </a:p>
      </dgm:t>
    </dgm:pt>
    <dgm:pt modelId="{B0723E2A-670A-4307-ACD6-C54052B7D8D7}" type="sibTrans" cxnId="{8C1D5DEB-2F19-4F1B-96A8-B324AFBF8742}">
      <dgm:prSet/>
      <dgm:spPr/>
      <dgm:t>
        <a:bodyPr/>
        <a:lstStyle/>
        <a:p>
          <a:endParaRPr lang="en-US"/>
        </a:p>
      </dgm:t>
    </dgm:pt>
    <dgm:pt modelId="{965B2F5F-6002-418C-9295-12FD19C822DB}">
      <dgm:prSet/>
      <dgm:spPr/>
      <dgm:t>
        <a:bodyPr/>
        <a:lstStyle/>
        <a:p>
          <a:r>
            <a:rPr lang="en-US"/>
            <a:t>Extrapolation</a:t>
          </a:r>
        </a:p>
      </dgm:t>
    </dgm:pt>
    <dgm:pt modelId="{1B6E765D-4521-4FA8-83E5-58D076D1BFBC}" type="parTrans" cxnId="{42D6D1B0-844E-478A-B319-9F5002522F3B}">
      <dgm:prSet/>
      <dgm:spPr/>
      <dgm:t>
        <a:bodyPr/>
        <a:lstStyle/>
        <a:p>
          <a:endParaRPr lang="en-US"/>
        </a:p>
      </dgm:t>
    </dgm:pt>
    <dgm:pt modelId="{A157B8C5-9E84-4D7C-B5D8-0F7BDAC3AFFB}" type="sibTrans" cxnId="{42D6D1B0-844E-478A-B319-9F5002522F3B}">
      <dgm:prSet/>
      <dgm:spPr/>
      <dgm:t>
        <a:bodyPr/>
        <a:lstStyle/>
        <a:p>
          <a:endParaRPr lang="en-US"/>
        </a:p>
      </dgm:t>
    </dgm:pt>
    <dgm:pt modelId="{7FB91A29-72A3-2749-BF56-61A5AFA713E4}" type="pres">
      <dgm:prSet presAssocID="{ED8FEF72-6937-4900-819A-9F185B592856}" presName="linear" presStyleCnt="0">
        <dgm:presLayoutVars>
          <dgm:animLvl val="lvl"/>
          <dgm:resizeHandles val="exact"/>
        </dgm:presLayoutVars>
      </dgm:prSet>
      <dgm:spPr/>
    </dgm:pt>
    <dgm:pt modelId="{E4222804-CB38-E34D-8F2A-54E1CA1B088A}" type="pres">
      <dgm:prSet presAssocID="{C0BFE34D-0878-4C99-80E3-84E44343462B}" presName="parentText" presStyleLbl="node1" presStyleIdx="0" presStyleCnt="3">
        <dgm:presLayoutVars>
          <dgm:chMax val="0"/>
          <dgm:bulletEnabled val="1"/>
        </dgm:presLayoutVars>
      </dgm:prSet>
      <dgm:spPr/>
    </dgm:pt>
    <dgm:pt modelId="{BE40EC50-4D75-7D43-869D-98707FBA01CC}" type="pres">
      <dgm:prSet presAssocID="{3C372675-7BF0-479E-AC5C-DCCC6A21D7FB}" presName="spacer" presStyleCnt="0"/>
      <dgm:spPr/>
    </dgm:pt>
    <dgm:pt modelId="{98D0A99C-230C-6142-83B7-5A660B9FCB27}" type="pres">
      <dgm:prSet presAssocID="{5F192012-2A82-4231-9B0A-B88F6A1986D9}" presName="parentText" presStyleLbl="node1" presStyleIdx="1" presStyleCnt="3">
        <dgm:presLayoutVars>
          <dgm:chMax val="0"/>
          <dgm:bulletEnabled val="1"/>
        </dgm:presLayoutVars>
      </dgm:prSet>
      <dgm:spPr/>
    </dgm:pt>
    <dgm:pt modelId="{22DAF4AB-2FD4-DB4A-AF63-13FBC4591D86}" type="pres">
      <dgm:prSet presAssocID="{B0723E2A-670A-4307-ACD6-C54052B7D8D7}" presName="spacer" presStyleCnt="0"/>
      <dgm:spPr/>
    </dgm:pt>
    <dgm:pt modelId="{FEDD1317-8DA3-ED45-9F09-9BE0E1A55023}" type="pres">
      <dgm:prSet presAssocID="{965B2F5F-6002-418C-9295-12FD19C822DB}" presName="parentText" presStyleLbl="node1" presStyleIdx="2" presStyleCnt="3">
        <dgm:presLayoutVars>
          <dgm:chMax val="0"/>
          <dgm:bulletEnabled val="1"/>
        </dgm:presLayoutVars>
      </dgm:prSet>
      <dgm:spPr/>
    </dgm:pt>
  </dgm:ptLst>
  <dgm:cxnLst>
    <dgm:cxn modelId="{403BC607-AFC5-C04B-BC77-73AD032C121F}" type="presOf" srcId="{5F192012-2A82-4231-9B0A-B88F6A1986D9}" destId="{98D0A99C-230C-6142-83B7-5A660B9FCB27}" srcOrd="0" destOrd="0" presId="urn:microsoft.com/office/officeart/2005/8/layout/vList2"/>
    <dgm:cxn modelId="{97DD4327-AFAC-4485-9349-42E7A49338E5}" srcId="{ED8FEF72-6937-4900-819A-9F185B592856}" destId="{C0BFE34D-0878-4C99-80E3-84E44343462B}" srcOrd="0" destOrd="0" parTransId="{965A361E-4212-4B9C-A697-DFB067EC76E7}" sibTransId="{3C372675-7BF0-479E-AC5C-DCCC6A21D7FB}"/>
    <dgm:cxn modelId="{92788190-BDCB-A74D-95DE-277E0E995B48}" type="presOf" srcId="{ED8FEF72-6937-4900-819A-9F185B592856}" destId="{7FB91A29-72A3-2749-BF56-61A5AFA713E4}" srcOrd="0" destOrd="0" presId="urn:microsoft.com/office/officeart/2005/8/layout/vList2"/>
    <dgm:cxn modelId="{42D6D1B0-844E-478A-B319-9F5002522F3B}" srcId="{ED8FEF72-6937-4900-819A-9F185B592856}" destId="{965B2F5F-6002-418C-9295-12FD19C822DB}" srcOrd="2" destOrd="0" parTransId="{1B6E765D-4521-4FA8-83E5-58D076D1BFBC}" sibTransId="{A157B8C5-9E84-4D7C-B5D8-0F7BDAC3AFFB}"/>
    <dgm:cxn modelId="{8C1D5DEB-2F19-4F1B-96A8-B324AFBF8742}" srcId="{ED8FEF72-6937-4900-819A-9F185B592856}" destId="{5F192012-2A82-4231-9B0A-B88F6A1986D9}" srcOrd="1" destOrd="0" parTransId="{4CE7C504-5F37-4DE3-A64A-A4BE2C621551}" sibTransId="{B0723E2A-670A-4307-ACD6-C54052B7D8D7}"/>
    <dgm:cxn modelId="{DA94F4EC-8CD2-8749-B1BA-9C5023D47F72}" type="presOf" srcId="{C0BFE34D-0878-4C99-80E3-84E44343462B}" destId="{E4222804-CB38-E34D-8F2A-54E1CA1B088A}" srcOrd="0" destOrd="0" presId="urn:microsoft.com/office/officeart/2005/8/layout/vList2"/>
    <dgm:cxn modelId="{A68E54F8-C9A4-EB41-829A-25B951DED95B}" type="presOf" srcId="{965B2F5F-6002-418C-9295-12FD19C822DB}" destId="{FEDD1317-8DA3-ED45-9F09-9BE0E1A55023}" srcOrd="0" destOrd="0" presId="urn:microsoft.com/office/officeart/2005/8/layout/vList2"/>
    <dgm:cxn modelId="{9095B52A-E372-F94B-9471-D63C65E215BD}" type="presParOf" srcId="{7FB91A29-72A3-2749-BF56-61A5AFA713E4}" destId="{E4222804-CB38-E34D-8F2A-54E1CA1B088A}" srcOrd="0" destOrd="0" presId="urn:microsoft.com/office/officeart/2005/8/layout/vList2"/>
    <dgm:cxn modelId="{A0C909BB-F479-F746-88DC-4569E681E873}" type="presParOf" srcId="{7FB91A29-72A3-2749-BF56-61A5AFA713E4}" destId="{BE40EC50-4D75-7D43-869D-98707FBA01CC}" srcOrd="1" destOrd="0" presId="urn:microsoft.com/office/officeart/2005/8/layout/vList2"/>
    <dgm:cxn modelId="{E4766CA7-6D34-2541-B32E-32F629F38BAF}" type="presParOf" srcId="{7FB91A29-72A3-2749-BF56-61A5AFA713E4}" destId="{98D0A99C-230C-6142-83B7-5A660B9FCB27}" srcOrd="2" destOrd="0" presId="urn:microsoft.com/office/officeart/2005/8/layout/vList2"/>
    <dgm:cxn modelId="{A9AD872B-8857-5746-82FE-355F5DC18614}" type="presParOf" srcId="{7FB91A29-72A3-2749-BF56-61A5AFA713E4}" destId="{22DAF4AB-2FD4-DB4A-AF63-13FBC4591D86}" srcOrd="3" destOrd="0" presId="urn:microsoft.com/office/officeart/2005/8/layout/vList2"/>
    <dgm:cxn modelId="{9A54C76A-AC9C-5345-9F2E-CF42FBC39B14}" type="presParOf" srcId="{7FB91A29-72A3-2749-BF56-61A5AFA713E4}" destId="{FEDD1317-8DA3-ED45-9F09-9BE0E1A55023}" srcOrd="4"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A46B048-A4E7-0441-943A-6BD78C306DE7}" type="doc">
      <dgm:prSet loTypeId="urn:microsoft.com/office/officeart/2005/8/layout/lProcess2" loCatId="" qsTypeId="urn:microsoft.com/office/officeart/2005/8/quickstyle/simple1" qsCatId="simple" csTypeId="urn:microsoft.com/office/officeart/2005/8/colors/accent1_2" csCatId="accent1" phldr="1"/>
      <dgm:spPr/>
      <dgm:t>
        <a:bodyPr/>
        <a:lstStyle/>
        <a:p>
          <a:endParaRPr lang="en-US"/>
        </a:p>
      </dgm:t>
    </dgm:pt>
    <dgm:pt modelId="{EA230DB0-9268-CA46-AC02-6B4843D5D3E2}">
      <dgm:prSet/>
      <dgm:spPr/>
      <dgm:t>
        <a:bodyPr/>
        <a:lstStyle/>
        <a:p>
          <a:r>
            <a:rPr lang="en-US" dirty="0"/>
            <a:t>Background Knowledge (less 1)</a:t>
          </a:r>
          <a:endParaRPr lang="en-GB" dirty="0"/>
        </a:p>
      </dgm:t>
    </dgm:pt>
    <dgm:pt modelId="{29DE966C-F9E0-8A4C-9C5B-E8C755A1AB30}" type="parTrans" cxnId="{CF639F94-6DF3-8B42-B1E1-8551173A1017}">
      <dgm:prSet/>
      <dgm:spPr/>
      <dgm:t>
        <a:bodyPr/>
        <a:lstStyle/>
        <a:p>
          <a:endParaRPr lang="en-US"/>
        </a:p>
      </dgm:t>
    </dgm:pt>
    <dgm:pt modelId="{78C2C657-389C-0449-B680-DFB0E471356C}" type="sibTrans" cxnId="{CF639F94-6DF3-8B42-B1E1-8551173A1017}">
      <dgm:prSet/>
      <dgm:spPr/>
      <dgm:t>
        <a:bodyPr/>
        <a:lstStyle/>
        <a:p>
          <a:endParaRPr lang="en-US"/>
        </a:p>
      </dgm:t>
    </dgm:pt>
    <dgm:pt modelId="{85407397-8720-7140-B1F8-E8F7F95AEABD}">
      <dgm:prSet/>
      <dgm:spPr/>
      <dgm:t>
        <a:bodyPr/>
        <a:lstStyle/>
        <a:p>
          <a:r>
            <a:rPr lang="en-GB" dirty="0"/>
            <a:t>0 and 1 , 1 and 2 ,  2 and 3 , 3 and 4 , ….</a:t>
          </a:r>
        </a:p>
      </dgm:t>
    </dgm:pt>
    <dgm:pt modelId="{AE9C2108-1083-284E-9BF6-7C4FA088D886}" type="parTrans" cxnId="{5A373C66-6EF2-4040-BEBE-D9221DB07932}">
      <dgm:prSet/>
      <dgm:spPr/>
      <dgm:t>
        <a:bodyPr/>
        <a:lstStyle/>
        <a:p>
          <a:endParaRPr lang="en-US"/>
        </a:p>
      </dgm:t>
    </dgm:pt>
    <dgm:pt modelId="{59133299-3FAC-524C-91C6-78E6DCB53ABF}" type="sibTrans" cxnId="{5A373C66-6EF2-4040-BEBE-D9221DB07932}">
      <dgm:prSet/>
      <dgm:spPr/>
      <dgm:t>
        <a:bodyPr/>
        <a:lstStyle/>
        <a:p>
          <a:endParaRPr lang="en-US"/>
        </a:p>
      </dgm:t>
    </dgm:pt>
    <dgm:pt modelId="{0AF81F06-D9D9-C241-8FA8-C952B6827BC4}" type="pres">
      <dgm:prSet presAssocID="{EA46B048-A4E7-0441-943A-6BD78C306DE7}" presName="theList" presStyleCnt="0">
        <dgm:presLayoutVars>
          <dgm:dir/>
          <dgm:animLvl val="lvl"/>
          <dgm:resizeHandles val="exact"/>
        </dgm:presLayoutVars>
      </dgm:prSet>
      <dgm:spPr/>
    </dgm:pt>
    <dgm:pt modelId="{43502C74-A601-1E4D-8F06-A881B14D3A33}" type="pres">
      <dgm:prSet presAssocID="{EA230DB0-9268-CA46-AC02-6B4843D5D3E2}" presName="compNode" presStyleCnt="0"/>
      <dgm:spPr/>
    </dgm:pt>
    <dgm:pt modelId="{5231FA83-840C-3647-B116-D60FEB365D97}" type="pres">
      <dgm:prSet presAssocID="{EA230DB0-9268-CA46-AC02-6B4843D5D3E2}" presName="aNode" presStyleLbl="bgShp" presStyleIdx="0" presStyleCnt="1"/>
      <dgm:spPr/>
    </dgm:pt>
    <dgm:pt modelId="{76F0A414-204A-DA47-9F0E-0235FDFA86D7}" type="pres">
      <dgm:prSet presAssocID="{EA230DB0-9268-CA46-AC02-6B4843D5D3E2}" presName="textNode" presStyleLbl="bgShp" presStyleIdx="0" presStyleCnt="1"/>
      <dgm:spPr/>
    </dgm:pt>
    <dgm:pt modelId="{1F417200-04BD-A446-8840-D2DAAFF8A07F}" type="pres">
      <dgm:prSet presAssocID="{EA230DB0-9268-CA46-AC02-6B4843D5D3E2}" presName="compChildNode" presStyleCnt="0"/>
      <dgm:spPr/>
    </dgm:pt>
    <dgm:pt modelId="{A5B1B7C1-10D5-5240-A122-31D8386317C6}" type="pres">
      <dgm:prSet presAssocID="{EA230DB0-9268-CA46-AC02-6B4843D5D3E2}" presName="theInnerList" presStyleCnt="0"/>
      <dgm:spPr/>
    </dgm:pt>
    <dgm:pt modelId="{A3025785-8C68-6D4E-97B4-2B3612090CE1}" type="pres">
      <dgm:prSet presAssocID="{85407397-8720-7140-B1F8-E8F7F95AEABD}" presName="childNode" presStyleLbl="node1" presStyleIdx="0" presStyleCnt="1">
        <dgm:presLayoutVars>
          <dgm:bulletEnabled val="1"/>
        </dgm:presLayoutVars>
      </dgm:prSet>
      <dgm:spPr/>
    </dgm:pt>
  </dgm:ptLst>
  <dgm:cxnLst>
    <dgm:cxn modelId="{3F97C05E-37A3-894D-A118-A96C0556CA1D}" type="presOf" srcId="{EA46B048-A4E7-0441-943A-6BD78C306DE7}" destId="{0AF81F06-D9D9-C241-8FA8-C952B6827BC4}" srcOrd="0" destOrd="0" presId="urn:microsoft.com/office/officeart/2005/8/layout/lProcess2"/>
    <dgm:cxn modelId="{84660C62-DAF7-6047-A4B1-00D78CF4EA21}" type="presOf" srcId="{EA230DB0-9268-CA46-AC02-6B4843D5D3E2}" destId="{5231FA83-840C-3647-B116-D60FEB365D97}" srcOrd="0" destOrd="0" presId="urn:microsoft.com/office/officeart/2005/8/layout/lProcess2"/>
    <dgm:cxn modelId="{5A373C66-6EF2-4040-BEBE-D9221DB07932}" srcId="{EA230DB0-9268-CA46-AC02-6B4843D5D3E2}" destId="{85407397-8720-7140-B1F8-E8F7F95AEABD}" srcOrd="0" destOrd="0" parTransId="{AE9C2108-1083-284E-9BF6-7C4FA088D886}" sibTransId="{59133299-3FAC-524C-91C6-78E6DCB53ABF}"/>
    <dgm:cxn modelId="{23F2D87F-59FF-B24D-A335-8A5998137EF2}" type="presOf" srcId="{85407397-8720-7140-B1F8-E8F7F95AEABD}" destId="{A3025785-8C68-6D4E-97B4-2B3612090CE1}" srcOrd="0" destOrd="0" presId="urn:microsoft.com/office/officeart/2005/8/layout/lProcess2"/>
    <dgm:cxn modelId="{CF639F94-6DF3-8B42-B1E1-8551173A1017}" srcId="{EA46B048-A4E7-0441-943A-6BD78C306DE7}" destId="{EA230DB0-9268-CA46-AC02-6B4843D5D3E2}" srcOrd="0" destOrd="0" parTransId="{29DE966C-F9E0-8A4C-9C5B-E8C755A1AB30}" sibTransId="{78C2C657-389C-0449-B680-DFB0E471356C}"/>
    <dgm:cxn modelId="{328F43B2-5C1B-724A-B293-8F176FA0453A}" type="presOf" srcId="{EA230DB0-9268-CA46-AC02-6B4843D5D3E2}" destId="{76F0A414-204A-DA47-9F0E-0235FDFA86D7}" srcOrd="1" destOrd="0" presId="urn:microsoft.com/office/officeart/2005/8/layout/lProcess2"/>
    <dgm:cxn modelId="{16FBB658-4BC8-794C-942B-30E060C80DF5}" type="presParOf" srcId="{0AF81F06-D9D9-C241-8FA8-C952B6827BC4}" destId="{43502C74-A601-1E4D-8F06-A881B14D3A33}" srcOrd="0" destOrd="0" presId="urn:microsoft.com/office/officeart/2005/8/layout/lProcess2"/>
    <dgm:cxn modelId="{2C167FC3-B22F-5F44-95E1-57313ADF3547}" type="presParOf" srcId="{43502C74-A601-1E4D-8F06-A881B14D3A33}" destId="{5231FA83-840C-3647-B116-D60FEB365D97}" srcOrd="0" destOrd="0" presId="urn:microsoft.com/office/officeart/2005/8/layout/lProcess2"/>
    <dgm:cxn modelId="{43BA638C-94EF-8643-ABAA-98AB98005121}" type="presParOf" srcId="{43502C74-A601-1E4D-8F06-A881B14D3A33}" destId="{76F0A414-204A-DA47-9F0E-0235FDFA86D7}" srcOrd="1" destOrd="0" presId="urn:microsoft.com/office/officeart/2005/8/layout/lProcess2"/>
    <dgm:cxn modelId="{4C8B37D1-E754-BA46-BA7E-FE170E51ED70}" type="presParOf" srcId="{43502C74-A601-1E4D-8F06-A881B14D3A33}" destId="{1F417200-04BD-A446-8840-D2DAAFF8A07F}" srcOrd="2" destOrd="0" presId="urn:microsoft.com/office/officeart/2005/8/layout/lProcess2"/>
    <dgm:cxn modelId="{B335377F-E86D-6445-AA24-67D8EB8D3113}" type="presParOf" srcId="{1F417200-04BD-A446-8840-D2DAAFF8A07F}" destId="{A5B1B7C1-10D5-5240-A122-31D8386317C6}" srcOrd="0" destOrd="0" presId="urn:microsoft.com/office/officeart/2005/8/layout/lProcess2"/>
    <dgm:cxn modelId="{B3AD9DD1-253B-034F-AB70-08A6F4C20167}" type="presParOf" srcId="{A5B1B7C1-10D5-5240-A122-31D8386317C6}" destId="{A3025785-8C68-6D4E-97B4-2B3612090CE1}" srcOrd="0"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A46B048-A4E7-0441-943A-6BD78C306DE7}" type="doc">
      <dgm:prSet loTypeId="urn:microsoft.com/office/officeart/2005/8/layout/lProcess2" loCatId="" qsTypeId="urn:microsoft.com/office/officeart/2005/8/quickstyle/simple1" qsCatId="simple" csTypeId="urn:microsoft.com/office/officeart/2005/8/colors/accent1_2" csCatId="accent1" phldr="1"/>
      <dgm:spPr/>
      <dgm:t>
        <a:bodyPr/>
        <a:lstStyle/>
        <a:p>
          <a:endParaRPr lang="en-US"/>
        </a:p>
      </dgm:t>
    </dgm:pt>
    <dgm:pt modelId="{EA230DB0-9268-CA46-AC02-6B4843D5D3E2}">
      <dgm:prSet/>
      <dgm:spPr/>
      <dgm:t>
        <a:bodyPr/>
        <a:lstStyle/>
        <a:p>
          <a:r>
            <a:rPr lang="en-GB" dirty="0"/>
            <a:t>Positive examples</a:t>
          </a:r>
        </a:p>
      </dgm:t>
    </dgm:pt>
    <dgm:pt modelId="{29DE966C-F9E0-8A4C-9C5B-E8C755A1AB30}" type="parTrans" cxnId="{CF639F94-6DF3-8B42-B1E1-8551173A1017}">
      <dgm:prSet/>
      <dgm:spPr/>
      <dgm:t>
        <a:bodyPr/>
        <a:lstStyle/>
        <a:p>
          <a:endParaRPr lang="en-US"/>
        </a:p>
      </dgm:t>
    </dgm:pt>
    <dgm:pt modelId="{78C2C657-389C-0449-B680-DFB0E471356C}" type="sibTrans" cxnId="{CF639F94-6DF3-8B42-B1E1-8551173A1017}">
      <dgm:prSet/>
      <dgm:spPr/>
      <dgm:t>
        <a:bodyPr/>
        <a:lstStyle/>
        <a:p>
          <a:endParaRPr lang="en-US"/>
        </a:p>
      </dgm:t>
    </dgm:pt>
    <dgm:pt modelId="{30C8DCEE-6E03-8942-8EB6-05CC4C7E5723}">
      <dgm:prSet/>
      <dgm:spPr/>
      <dgm:t>
        <a:bodyPr/>
        <a:lstStyle/>
        <a:p>
          <a:r>
            <a:rPr lang="en-GB" dirty="0"/>
            <a:t>0 and 2 , 1 and 3 ,  2 and 4 , 3 and 5 , ….</a:t>
          </a:r>
        </a:p>
      </dgm:t>
    </dgm:pt>
    <dgm:pt modelId="{C1C745F3-2805-AF4B-ACE6-6848FC40CD5C}" type="parTrans" cxnId="{7A29E961-73FD-564F-BE94-437ED1AD9D3A}">
      <dgm:prSet/>
      <dgm:spPr/>
      <dgm:t>
        <a:bodyPr/>
        <a:lstStyle/>
        <a:p>
          <a:endParaRPr lang="en-US"/>
        </a:p>
      </dgm:t>
    </dgm:pt>
    <dgm:pt modelId="{F0467041-3AA3-BE48-BE9F-4E08C7E8C202}" type="sibTrans" cxnId="{7A29E961-73FD-564F-BE94-437ED1AD9D3A}">
      <dgm:prSet/>
      <dgm:spPr/>
      <dgm:t>
        <a:bodyPr/>
        <a:lstStyle/>
        <a:p>
          <a:endParaRPr lang="en-US"/>
        </a:p>
      </dgm:t>
    </dgm:pt>
    <dgm:pt modelId="{0AF81F06-D9D9-C241-8FA8-C952B6827BC4}" type="pres">
      <dgm:prSet presAssocID="{EA46B048-A4E7-0441-943A-6BD78C306DE7}" presName="theList" presStyleCnt="0">
        <dgm:presLayoutVars>
          <dgm:dir/>
          <dgm:animLvl val="lvl"/>
          <dgm:resizeHandles val="exact"/>
        </dgm:presLayoutVars>
      </dgm:prSet>
      <dgm:spPr/>
    </dgm:pt>
    <dgm:pt modelId="{43502C74-A601-1E4D-8F06-A881B14D3A33}" type="pres">
      <dgm:prSet presAssocID="{EA230DB0-9268-CA46-AC02-6B4843D5D3E2}" presName="compNode" presStyleCnt="0"/>
      <dgm:spPr/>
    </dgm:pt>
    <dgm:pt modelId="{5231FA83-840C-3647-B116-D60FEB365D97}" type="pres">
      <dgm:prSet presAssocID="{EA230DB0-9268-CA46-AC02-6B4843D5D3E2}" presName="aNode" presStyleLbl="bgShp" presStyleIdx="0" presStyleCnt="1"/>
      <dgm:spPr/>
    </dgm:pt>
    <dgm:pt modelId="{76F0A414-204A-DA47-9F0E-0235FDFA86D7}" type="pres">
      <dgm:prSet presAssocID="{EA230DB0-9268-CA46-AC02-6B4843D5D3E2}" presName="textNode" presStyleLbl="bgShp" presStyleIdx="0" presStyleCnt="1"/>
      <dgm:spPr/>
    </dgm:pt>
    <dgm:pt modelId="{1F417200-04BD-A446-8840-D2DAAFF8A07F}" type="pres">
      <dgm:prSet presAssocID="{EA230DB0-9268-CA46-AC02-6B4843D5D3E2}" presName="compChildNode" presStyleCnt="0"/>
      <dgm:spPr/>
    </dgm:pt>
    <dgm:pt modelId="{A5B1B7C1-10D5-5240-A122-31D8386317C6}" type="pres">
      <dgm:prSet presAssocID="{EA230DB0-9268-CA46-AC02-6B4843D5D3E2}" presName="theInnerList" presStyleCnt="0"/>
      <dgm:spPr/>
    </dgm:pt>
    <dgm:pt modelId="{9C43F135-CBD8-6941-9847-336A34B89E34}" type="pres">
      <dgm:prSet presAssocID="{30C8DCEE-6E03-8942-8EB6-05CC4C7E5723}" presName="childNode" presStyleLbl="node1" presStyleIdx="0" presStyleCnt="1">
        <dgm:presLayoutVars>
          <dgm:bulletEnabled val="1"/>
        </dgm:presLayoutVars>
      </dgm:prSet>
      <dgm:spPr/>
    </dgm:pt>
  </dgm:ptLst>
  <dgm:cxnLst>
    <dgm:cxn modelId="{3F97C05E-37A3-894D-A118-A96C0556CA1D}" type="presOf" srcId="{EA46B048-A4E7-0441-943A-6BD78C306DE7}" destId="{0AF81F06-D9D9-C241-8FA8-C952B6827BC4}" srcOrd="0" destOrd="0" presId="urn:microsoft.com/office/officeart/2005/8/layout/lProcess2"/>
    <dgm:cxn modelId="{7A29E961-73FD-564F-BE94-437ED1AD9D3A}" srcId="{EA230DB0-9268-CA46-AC02-6B4843D5D3E2}" destId="{30C8DCEE-6E03-8942-8EB6-05CC4C7E5723}" srcOrd="0" destOrd="0" parTransId="{C1C745F3-2805-AF4B-ACE6-6848FC40CD5C}" sibTransId="{F0467041-3AA3-BE48-BE9F-4E08C7E8C202}"/>
    <dgm:cxn modelId="{84660C62-DAF7-6047-A4B1-00D78CF4EA21}" type="presOf" srcId="{EA230DB0-9268-CA46-AC02-6B4843D5D3E2}" destId="{5231FA83-840C-3647-B116-D60FEB365D97}" srcOrd="0" destOrd="0" presId="urn:microsoft.com/office/officeart/2005/8/layout/lProcess2"/>
    <dgm:cxn modelId="{CF639F94-6DF3-8B42-B1E1-8551173A1017}" srcId="{EA46B048-A4E7-0441-943A-6BD78C306DE7}" destId="{EA230DB0-9268-CA46-AC02-6B4843D5D3E2}" srcOrd="0" destOrd="0" parTransId="{29DE966C-F9E0-8A4C-9C5B-E8C755A1AB30}" sibTransId="{78C2C657-389C-0449-B680-DFB0E471356C}"/>
    <dgm:cxn modelId="{328F43B2-5C1B-724A-B293-8F176FA0453A}" type="presOf" srcId="{EA230DB0-9268-CA46-AC02-6B4843D5D3E2}" destId="{76F0A414-204A-DA47-9F0E-0235FDFA86D7}" srcOrd="1" destOrd="0" presId="urn:microsoft.com/office/officeart/2005/8/layout/lProcess2"/>
    <dgm:cxn modelId="{922A97F6-61DD-5D47-8201-E42325E9665F}" type="presOf" srcId="{30C8DCEE-6E03-8942-8EB6-05CC4C7E5723}" destId="{9C43F135-CBD8-6941-9847-336A34B89E34}" srcOrd="0" destOrd="0" presId="urn:microsoft.com/office/officeart/2005/8/layout/lProcess2"/>
    <dgm:cxn modelId="{16FBB658-4BC8-794C-942B-30E060C80DF5}" type="presParOf" srcId="{0AF81F06-D9D9-C241-8FA8-C952B6827BC4}" destId="{43502C74-A601-1E4D-8F06-A881B14D3A33}" srcOrd="0" destOrd="0" presId="urn:microsoft.com/office/officeart/2005/8/layout/lProcess2"/>
    <dgm:cxn modelId="{2C167FC3-B22F-5F44-95E1-57313ADF3547}" type="presParOf" srcId="{43502C74-A601-1E4D-8F06-A881B14D3A33}" destId="{5231FA83-840C-3647-B116-D60FEB365D97}" srcOrd="0" destOrd="0" presId="urn:microsoft.com/office/officeart/2005/8/layout/lProcess2"/>
    <dgm:cxn modelId="{43BA638C-94EF-8643-ABAA-98AB98005121}" type="presParOf" srcId="{43502C74-A601-1E4D-8F06-A881B14D3A33}" destId="{76F0A414-204A-DA47-9F0E-0235FDFA86D7}" srcOrd="1" destOrd="0" presId="urn:microsoft.com/office/officeart/2005/8/layout/lProcess2"/>
    <dgm:cxn modelId="{4C8B37D1-E754-BA46-BA7E-FE170E51ED70}" type="presParOf" srcId="{43502C74-A601-1E4D-8F06-A881B14D3A33}" destId="{1F417200-04BD-A446-8840-D2DAAFF8A07F}" srcOrd="2" destOrd="0" presId="urn:microsoft.com/office/officeart/2005/8/layout/lProcess2"/>
    <dgm:cxn modelId="{B335377F-E86D-6445-AA24-67D8EB8D3113}" type="presParOf" srcId="{1F417200-04BD-A446-8840-D2DAAFF8A07F}" destId="{A5B1B7C1-10D5-5240-A122-31D8386317C6}" srcOrd="0" destOrd="0" presId="urn:microsoft.com/office/officeart/2005/8/layout/lProcess2"/>
    <dgm:cxn modelId="{4683D057-C109-824B-882A-EC6312CB8C6D}" type="presParOf" srcId="{A5B1B7C1-10D5-5240-A122-31D8386317C6}" destId="{9C43F135-CBD8-6941-9847-336A34B89E34}" srcOrd="0"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A46B048-A4E7-0441-943A-6BD78C306DE7}" type="doc">
      <dgm:prSet loTypeId="urn:microsoft.com/office/officeart/2005/8/layout/lProcess2" loCatId="" qsTypeId="urn:microsoft.com/office/officeart/2005/8/quickstyle/simple1" qsCatId="simple" csTypeId="urn:microsoft.com/office/officeart/2005/8/colors/accent1_2" csCatId="accent1" phldr="1"/>
      <dgm:spPr/>
      <dgm:t>
        <a:bodyPr/>
        <a:lstStyle/>
        <a:p>
          <a:endParaRPr lang="en-US"/>
        </a:p>
      </dgm:t>
    </dgm:pt>
    <dgm:pt modelId="{EA230DB0-9268-CA46-AC02-6B4843D5D3E2}">
      <dgm:prSet/>
      <dgm:spPr/>
      <dgm:t>
        <a:bodyPr/>
        <a:lstStyle/>
        <a:p>
          <a:r>
            <a:rPr lang="en-GB" dirty="0"/>
            <a:t>Negative examples</a:t>
          </a:r>
        </a:p>
      </dgm:t>
    </dgm:pt>
    <dgm:pt modelId="{29DE966C-F9E0-8A4C-9C5B-E8C755A1AB30}" type="parTrans" cxnId="{CF639F94-6DF3-8B42-B1E1-8551173A1017}">
      <dgm:prSet/>
      <dgm:spPr/>
      <dgm:t>
        <a:bodyPr/>
        <a:lstStyle/>
        <a:p>
          <a:endParaRPr lang="en-US"/>
        </a:p>
      </dgm:t>
    </dgm:pt>
    <dgm:pt modelId="{78C2C657-389C-0449-B680-DFB0E471356C}" type="sibTrans" cxnId="{CF639F94-6DF3-8B42-B1E1-8551173A1017}">
      <dgm:prSet/>
      <dgm:spPr/>
      <dgm:t>
        <a:bodyPr/>
        <a:lstStyle/>
        <a:p>
          <a:endParaRPr lang="en-US"/>
        </a:p>
      </dgm:t>
    </dgm:pt>
    <dgm:pt modelId="{30C8DCEE-6E03-8942-8EB6-05CC4C7E5723}">
      <dgm:prSet/>
      <dgm:spPr/>
      <dgm:t>
        <a:bodyPr/>
        <a:lstStyle/>
        <a:p>
          <a:r>
            <a:rPr lang="en-GB" dirty="0"/>
            <a:t>0 and 0 , 0 and 1 ,  0 and 3 , 0 and 4 , ….</a:t>
          </a:r>
        </a:p>
      </dgm:t>
    </dgm:pt>
    <dgm:pt modelId="{C1C745F3-2805-AF4B-ACE6-6848FC40CD5C}" type="parTrans" cxnId="{7A29E961-73FD-564F-BE94-437ED1AD9D3A}">
      <dgm:prSet/>
      <dgm:spPr/>
      <dgm:t>
        <a:bodyPr/>
        <a:lstStyle/>
        <a:p>
          <a:endParaRPr lang="en-US"/>
        </a:p>
      </dgm:t>
    </dgm:pt>
    <dgm:pt modelId="{F0467041-3AA3-BE48-BE9F-4E08C7E8C202}" type="sibTrans" cxnId="{7A29E961-73FD-564F-BE94-437ED1AD9D3A}">
      <dgm:prSet/>
      <dgm:spPr/>
      <dgm:t>
        <a:bodyPr/>
        <a:lstStyle/>
        <a:p>
          <a:endParaRPr lang="en-US"/>
        </a:p>
      </dgm:t>
    </dgm:pt>
    <dgm:pt modelId="{0AF81F06-D9D9-C241-8FA8-C952B6827BC4}" type="pres">
      <dgm:prSet presAssocID="{EA46B048-A4E7-0441-943A-6BD78C306DE7}" presName="theList" presStyleCnt="0">
        <dgm:presLayoutVars>
          <dgm:dir/>
          <dgm:animLvl val="lvl"/>
          <dgm:resizeHandles val="exact"/>
        </dgm:presLayoutVars>
      </dgm:prSet>
      <dgm:spPr/>
    </dgm:pt>
    <dgm:pt modelId="{43502C74-A601-1E4D-8F06-A881B14D3A33}" type="pres">
      <dgm:prSet presAssocID="{EA230DB0-9268-CA46-AC02-6B4843D5D3E2}" presName="compNode" presStyleCnt="0"/>
      <dgm:spPr/>
    </dgm:pt>
    <dgm:pt modelId="{5231FA83-840C-3647-B116-D60FEB365D97}" type="pres">
      <dgm:prSet presAssocID="{EA230DB0-9268-CA46-AC02-6B4843D5D3E2}" presName="aNode" presStyleLbl="bgShp" presStyleIdx="0" presStyleCnt="1"/>
      <dgm:spPr/>
    </dgm:pt>
    <dgm:pt modelId="{76F0A414-204A-DA47-9F0E-0235FDFA86D7}" type="pres">
      <dgm:prSet presAssocID="{EA230DB0-9268-CA46-AC02-6B4843D5D3E2}" presName="textNode" presStyleLbl="bgShp" presStyleIdx="0" presStyleCnt="1"/>
      <dgm:spPr/>
    </dgm:pt>
    <dgm:pt modelId="{1F417200-04BD-A446-8840-D2DAAFF8A07F}" type="pres">
      <dgm:prSet presAssocID="{EA230DB0-9268-CA46-AC02-6B4843D5D3E2}" presName="compChildNode" presStyleCnt="0"/>
      <dgm:spPr/>
    </dgm:pt>
    <dgm:pt modelId="{A5B1B7C1-10D5-5240-A122-31D8386317C6}" type="pres">
      <dgm:prSet presAssocID="{EA230DB0-9268-CA46-AC02-6B4843D5D3E2}" presName="theInnerList" presStyleCnt="0"/>
      <dgm:spPr/>
    </dgm:pt>
    <dgm:pt modelId="{9C43F135-CBD8-6941-9847-336A34B89E34}" type="pres">
      <dgm:prSet presAssocID="{30C8DCEE-6E03-8942-8EB6-05CC4C7E5723}" presName="childNode" presStyleLbl="node1" presStyleIdx="0" presStyleCnt="1">
        <dgm:presLayoutVars>
          <dgm:bulletEnabled val="1"/>
        </dgm:presLayoutVars>
      </dgm:prSet>
      <dgm:spPr/>
    </dgm:pt>
  </dgm:ptLst>
  <dgm:cxnLst>
    <dgm:cxn modelId="{3F97C05E-37A3-894D-A118-A96C0556CA1D}" type="presOf" srcId="{EA46B048-A4E7-0441-943A-6BD78C306DE7}" destId="{0AF81F06-D9D9-C241-8FA8-C952B6827BC4}" srcOrd="0" destOrd="0" presId="urn:microsoft.com/office/officeart/2005/8/layout/lProcess2"/>
    <dgm:cxn modelId="{7A29E961-73FD-564F-BE94-437ED1AD9D3A}" srcId="{EA230DB0-9268-CA46-AC02-6B4843D5D3E2}" destId="{30C8DCEE-6E03-8942-8EB6-05CC4C7E5723}" srcOrd="0" destOrd="0" parTransId="{C1C745F3-2805-AF4B-ACE6-6848FC40CD5C}" sibTransId="{F0467041-3AA3-BE48-BE9F-4E08C7E8C202}"/>
    <dgm:cxn modelId="{84660C62-DAF7-6047-A4B1-00D78CF4EA21}" type="presOf" srcId="{EA230DB0-9268-CA46-AC02-6B4843D5D3E2}" destId="{5231FA83-840C-3647-B116-D60FEB365D97}" srcOrd="0" destOrd="0" presId="urn:microsoft.com/office/officeart/2005/8/layout/lProcess2"/>
    <dgm:cxn modelId="{CF639F94-6DF3-8B42-B1E1-8551173A1017}" srcId="{EA46B048-A4E7-0441-943A-6BD78C306DE7}" destId="{EA230DB0-9268-CA46-AC02-6B4843D5D3E2}" srcOrd="0" destOrd="0" parTransId="{29DE966C-F9E0-8A4C-9C5B-E8C755A1AB30}" sibTransId="{78C2C657-389C-0449-B680-DFB0E471356C}"/>
    <dgm:cxn modelId="{328F43B2-5C1B-724A-B293-8F176FA0453A}" type="presOf" srcId="{EA230DB0-9268-CA46-AC02-6B4843D5D3E2}" destId="{76F0A414-204A-DA47-9F0E-0235FDFA86D7}" srcOrd="1" destOrd="0" presId="urn:microsoft.com/office/officeart/2005/8/layout/lProcess2"/>
    <dgm:cxn modelId="{922A97F6-61DD-5D47-8201-E42325E9665F}" type="presOf" srcId="{30C8DCEE-6E03-8942-8EB6-05CC4C7E5723}" destId="{9C43F135-CBD8-6941-9847-336A34B89E34}" srcOrd="0" destOrd="0" presId="urn:microsoft.com/office/officeart/2005/8/layout/lProcess2"/>
    <dgm:cxn modelId="{16FBB658-4BC8-794C-942B-30E060C80DF5}" type="presParOf" srcId="{0AF81F06-D9D9-C241-8FA8-C952B6827BC4}" destId="{43502C74-A601-1E4D-8F06-A881B14D3A33}" srcOrd="0" destOrd="0" presId="urn:microsoft.com/office/officeart/2005/8/layout/lProcess2"/>
    <dgm:cxn modelId="{2C167FC3-B22F-5F44-95E1-57313ADF3547}" type="presParOf" srcId="{43502C74-A601-1E4D-8F06-A881B14D3A33}" destId="{5231FA83-840C-3647-B116-D60FEB365D97}" srcOrd="0" destOrd="0" presId="urn:microsoft.com/office/officeart/2005/8/layout/lProcess2"/>
    <dgm:cxn modelId="{43BA638C-94EF-8643-ABAA-98AB98005121}" type="presParOf" srcId="{43502C74-A601-1E4D-8F06-A881B14D3A33}" destId="{76F0A414-204A-DA47-9F0E-0235FDFA86D7}" srcOrd="1" destOrd="0" presId="urn:microsoft.com/office/officeart/2005/8/layout/lProcess2"/>
    <dgm:cxn modelId="{4C8B37D1-E754-BA46-BA7E-FE170E51ED70}" type="presParOf" srcId="{43502C74-A601-1E4D-8F06-A881B14D3A33}" destId="{1F417200-04BD-A446-8840-D2DAAFF8A07F}" srcOrd="2" destOrd="0" presId="urn:microsoft.com/office/officeart/2005/8/layout/lProcess2"/>
    <dgm:cxn modelId="{B335377F-E86D-6445-AA24-67D8EB8D3113}" type="presParOf" srcId="{1F417200-04BD-A446-8840-D2DAAFF8A07F}" destId="{A5B1B7C1-10D5-5240-A122-31D8386317C6}" srcOrd="0" destOrd="0" presId="urn:microsoft.com/office/officeart/2005/8/layout/lProcess2"/>
    <dgm:cxn modelId="{4683D057-C109-824B-882A-EC6312CB8C6D}" type="presParOf" srcId="{A5B1B7C1-10D5-5240-A122-31D8386317C6}" destId="{9C43F135-CBD8-6941-9847-336A34B89E34}" srcOrd="0"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8C8158-F9F7-C04F-9C87-72F6194E6ED4}">
      <dsp:nvSpPr>
        <dsp:cNvPr id="0" name=""/>
        <dsp:cNvSpPr/>
      </dsp:nvSpPr>
      <dsp:spPr>
        <a:xfrm>
          <a:off x="0" y="42562"/>
          <a:ext cx="5906327" cy="1055340"/>
        </a:xfrm>
        <a:prstGeom prst="round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Data efficient</a:t>
          </a:r>
        </a:p>
      </dsp:txBody>
      <dsp:txXfrm>
        <a:off x="51517" y="94079"/>
        <a:ext cx="5803293" cy="952306"/>
      </dsp:txXfrm>
    </dsp:sp>
    <dsp:sp modelId="{ECDE16C0-209E-7B4E-931F-83CF2288CFF5}">
      <dsp:nvSpPr>
        <dsp:cNvPr id="0" name=""/>
        <dsp:cNvSpPr/>
      </dsp:nvSpPr>
      <dsp:spPr>
        <a:xfrm>
          <a:off x="0" y="1224622"/>
          <a:ext cx="5906327" cy="1055340"/>
        </a:xfrm>
        <a:prstGeom prst="roundRect">
          <a:avLst/>
        </a:prstGeom>
        <a:solidFill>
          <a:schemeClr val="accent2">
            <a:hueOff val="-1292792"/>
            <a:satOff val="-2924"/>
            <a:lumOff val="-1895"/>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Interpretable</a:t>
          </a:r>
        </a:p>
      </dsp:txBody>
      <dsp:txXfrm>
        <a:off x="51517" y="1276139"/>
        <a:ext cx="5803293" cy="952306"/>
      </dsp:txXfrm>
    </dsp:sp>
    <dsp:sp modelId="{A33BBDBC-B464-8A4D-9709-2D0C105CCC2C}">
      <dsp:nvSpPr>
        <dsp:cNvPr id="0" name=""/>
        <dsp:cNvSpPr/>
      </dsp:nvSpPr>
      <dsp:spPr>
        <a:xfrm>
          <a:off x="0" y="2406682"/>
          <a:ext cx="5906327" cy="1055340"/>
        </a:xfrm>
        <a:prstGeom prst="roundRect">
          <a:avLst/>
        </a:prstGeom>
        <a:solidFill>
          <a:schemeClr val="accent2">
            <a:hueOff val="-2585584"/>
            <a:satOff val="-5847"/>
            <a:lumOff val="-3791"/>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Extrapolation</a:t>
          </a:r>
        </a:p>
      </dsp:txBody>
      <dsp:txXfrm>
        <a:off x="51517" y="2458199"/>
        <a:ext cx="5803293" cy="952306"/>
      </dsp:txXfrm>
    </dsp:sp>
    <dsp:sp modelId="{16C38688-5C7F-4513-946A-AA738CA9FEB8}">
      <dsp:nvSpPr>
        <dsp:cNvPr id="0" name=""/>
        <dsp:cNvSpPr/>
      </dsp:nvSpPr>
      <dsp:spPr>
        <a:xfrm>
          <a:off x="0" y="3588742"/>
          <a:ext cx="5906327" cy="1055340"/>
        </a:xfrm>
        <a:prstGeom prst="roundRect">
          <a:avLst/>
        </a:prstGeom>
        <a:solidFill>
          <a:srgbClr val="FF0000"/>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Noise Robustness</a:t>
          </a:r>
        </a:p>
      </dsp:txBody>
      <dsp:txXfrm>
        <a:off x="51517" y="3640259"/>
        <a:ext cx="5803293" cy="95230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C4A3B2-3AB0-4F7B-98ED-02939CCE5474}">
      <dsp:nvSpPr>
        <dsp:cNvPr id="0" name=""/>
        <dsp:cNvSpPr/>
      </dsp:nvSpPr>
      <dsp:spPr>
        <a:xfrm>
          <a:off x="0" y="598"/>
          <a:ext cx="5728344" cy="140051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127009B-3995-4D93-8C09-BF522206D1BC}">
      <dsp:nvSpPr>
        <dsp:cNvPr id="0" name=""/>
        <dsp:cNvSpPr/>
      </dsp:nvSpPr>
      <dsp:spPr>
        <a:xfrm>
          <a:off x="423654" y="315713"/>
          <a:ext cx="770281" cy="77028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1B7B8F8-2F47-4EDF-AE7F-0B9CF87DEA84}">
      <dsp:nvSpPr>
        <dsp:cNvPr id="0" name=""/>
        <dsp:cNvSpPr/>
      </dsp:nvSpPr>
      <dsp:spPr>
        <a:xfrm>
          <a:off x="1617591" y="598"/>
          <a:ext cx="4110752" cy="1400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221" tIns="148221" rIns="148221" bIns="148221" numCol="1" spcCol="1270" anchor="ctr" anchorCtr="0">
          <a:noAutofit/>
        </a:bodyPr>
        <a:lstStyle/>
        <a:p>
          <a:pPr marL="0" lvl="0" indent="0" algn="l" defTabSz="844550">
            <a:lnSpc>
              <a:spcPct val="90000"/>
            </a:lnSpc>
            <a:spcBef>
              <a:spcPct val="0"/>
            </a:spcBef>
            <a:spcAft>
              <a:spcPct val="35000"/>
            </a:spcAft>
            <a:buNone/>
          </a:pPr>
          <a:r>
            <a:rPr lang="en-US" sz="1900" kern="1200"/>
            <a:t>ILP to learn rule for each character</a:t>
          </a:r>
        </a:p>
      </dsp:txBody>
      <dsp:txXfrm>
        <a:off x="1617591" y="598"/>
        <a:ext cx="4110752" cy="1400512"/>
      </dsp:txXfrm>
    </dsp:sp>
    <dsp:sp modelId="{92653543-0A27-4CBD-A7A6-65543F6A933D}">
      <dsp:nvSpPr>
        <dsp:cNvPr id="0" name=""/>
        <dsp:cNvSpPr/>
      </dsp:nvSpPr>
      <dsp:spPr>
        <a:xfrm>
          <a:off x="0" y="1751238"/>
          <a:ext cx="5728344" cy="140051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66ED150-E159-4698-A090-087B69F2D5AB}">
      <dsp:nvSpPr>
        <dsp:cNvPr id="0" name=""/>
        <dsp:cNvSpPr/>
      </dsp:nvSpPr>
      <dsp:spPr>
        <a:xfrm>
          <a:off x="423654" y="2066354"/>
          <a:ext cx="770281" cy="77028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00C3F9B3-454C-40E0-95D0-6FC74F558FD1}">
      <dsp:nvSpPr>
        <dsp:cNvPr id="0" name=""/>
        <dsp:cNvSpPr/>
      </dsp:nvSpPr>
      <dsp:spPr>
        <a:xfrm>
          <a:off x="1617591" y="1751238"/>
          <a:ext cx="4110752" cy="1400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221" tIns="148221" rIns="148221" bIns="148221" numCol="1" spcCol="1270" anchor="ctr" anchorCtr="0">
          <a:noAutofit/>
        </a:bodyPr>
        <a:lstStyle/>
        <a:p>
          <a:pPr marL="0" lvl="0" indent="0" algn="l" defTabSz="844550">
            <a:lnSpc>
              <a:spcPct val="90000"/>
            </a:lnSpc>
            <a:spcBef>
              <a:spcPct val="0"/>
            </a:spcBef>
            <a:spcAft>
              <a:spcPct val="35000"/>
            </a:spcAft>
            <a:buNone/>
          </a:pPr>
          <a:r>
            <a:rPr lang="en-US" sz="1900" kern="1200"/>
            <a:t>Given example, how many predicates matching and how many unmatching</a:t>
          </a:r>
        </a:p>
      </dsp:txBody>
      <dsp:txXfrm>
        <a:off x="1617591" y="1751238"/>
        <a:ext cx="4110752" cy="1400512"/>
      </dsp:txXfrm>
    </dsp:sp>
    <dsp:sp modelId="{56B0F1C6-4215-4DB3-8FC2-C1600CE6F434}">
      <dsp:nvSpPr>
        <dsp:cNvPr id="0" name=""/>
        <dsp:cNvSpPr/>
      </dsp:nvSpPr>
      <dsp:spPr>
        <a:xfrm>
          <a:off x="0" y="3501879"/>
          <a:ext cx="5728344" cy="140051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40B578-06BF-4F15-8BC7-F7A3514166BA}">
      <dsp:nvSpPr>
        <dsp:cNvPr id="0" name=""/>
        <dsp:cNvSpPr/>
      </dsp:nvSpPr>
      <dsp:spPr>
        <a:xfrm>
          <a:off x="423654" y="3816994"/>
          <a:ext cx="770281" cy="77028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263DDA4-0013-4D68-84A2-09A75BDBA9C2}">
      <dsp:nvSpPr>
        <dsp:cNvPr id="0" name=""/>
        <dsp:cNvSpPr/>
      </dsp:nvSpPr>
      <dsp:spPr>
        <a:xfrm>
          <a:off x="1617591" y="3501879"/>
          <a:ext cx="4110752" cy="1400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221" tIns="148221" rIns="148221" bIns="148221" numCol="1" spcCol="1270" anchor="ctr" anchorCtr="0">
          <a:noAutofit/>
        </a:bodyPr>
        <a:lstStyle/>
        <a:p>
          <a:pPr marL="0" lvl="0" indent="0" algn="l" defTabSz="844550">
            <a:lnSpc>
              <a:spcPct val="90000"/>
            </a:lnSpc>
            <a:spcBef>
              <a:spcPct val="0"/>
            </a:spcBef>
            <a:spcAft>
              <a:spcPct val="35000"/>
            </a:spcAft>
            <a:buNone/>
          </a:pPr>
          <a:r>
            <a:rPr lang="en-US" sz="1900" kern="1200"/>
            <a:t>Fed the number of unmatching and matching predicates into Neuron Network</a:t>
          </a:r>
        </a:p>
      </dsp:txBody>
      <dsp:txXfrm>
        <a:off x="1617591" y="3501879"/>
        <a:ext cx="4110752" cy="1400512"/>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814105-1690-49FA-AC7A-2AFB12185B27}">
      <dsp:nvSpPr>
        <dsp:cNvPr id="0" name=""/>
        <dsp:cNvSpPr/>
      </dsp:nvSpPr>
      <dsp:spPr>
        <a:xfrm>
          <a:off x="1982850" y="46988"/>
          <a:ext cx="1512000" cy="1512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CF71622-470C-4DD9-9842-C33AF9EBC178}">
      <dsp:nvSpPr>
        <dsp:cNvPr id="0" name=""/>
        <dsp:cNvSpPr/>
      </dsp:nvSpPr>
      <dsp:spPr>
        <a:xfrm>
          <a:off x="578850" y="1699630"/>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90000"/>
            </a:lnSpc>
            <a:spcBef>
              <a:spcPct val="0"/>
            </a:spcBef>
            <a:spcAft>
              <a:spcPct val="35000"/>
            </a:spcAft>
            <a:buNone/>
            <a:defRPr b="1"/>
          </a:pPr>
          <a:r>
            <a:rPr lang="en-GB" sz="3200" kern="1200"/>
            <a:t>Juliet Dataset</a:t>
          </a:r>
          <a:endParaRPr lang="en-US" sz="3200" kern="1200"/>
        </a:p>
      </dsp:txBody>
      <dsp:txXfrm>
        <a:off x="578850" y="1699630"/>
        <a:ext cx="4320000" cy="648000"/>
      </dsp:txXfrm>
    </dsp:sp>
    <dsp:sp modelId="{8F61D6B9-0D69-40B3-BBB9-8698824CD83E}">
      <dsp:nvSpPr>
        <dsp:cNvPr id="0" name=""/>
        <dsp:cNvSpPr/>
      </dsp:nvSpPr>
      <dsp:spPr>
        <a:xfrm>
          <a:off x="578850" y="2413046"/>
          <a:ext cx="4320000" cy="904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a:t>64099 individual test cases in C/C++ </a:t>
          </a:r>
          <a:endParaRPr lang="en-US" sz="1700" kern="1200"/>
        </a:p>
        <a:p>
          <a:pPr marL="0" lvl="0" indent="0" algn="ctr" defTabSz="755650">
            <a:lnSpc>
              <a:spcPct val="90000"/>
            </a:lnSpc>
            <a:spcBef>
              <a:spcPct val="0"/>
            </a:spcBef>
            <a:spcAft>
              <a:spcPct val="35000"/>
            </a:spcAft>
            <a:buNone/>
          </a:pPr>
          <a:r>
            <a:rPr lang="en-GB" sz="1700" kern="1200"/>
            <a:t>28881 individual test cases in Java</a:t>
          </a:r>
          <a:endParaRPr lang="en-US" sz="1700" kern="1200"/>
        </a:p>
        <a:p>
          <a:pPr marL="0" lvl="0" indent="0" algn="ctr" defTabSz="755650">
            <a:lnSpc>
              <a:spcPct val="90000"/>
            </a:lnSpc>
            <a:spcBef>
              <a:spcPct val="0"/>
            </a:spcBef>
            <a:spcAft>
              <a:spcPct val="35000"/>
            </a:spcAft>
            <a:buNone/>
          </a:pPr>
          <a:r>
            <a:rPr lang="en-GB" sz="1700" kern="1200"/>
            <a:t>118 different CWEs</a:t>
          </a:r>
          <a:endParaRPr lang="en-US" sz="1700" kern="1200"/>
        </a:p>
      </dsp:txBody>
      <dsp:txXfrm>
        <a:off x="578850" y="2413046"/>
        <a:ext cx="4320000" cy="904706"/>
      </dsp:txXfrm>
    </dsp:sp>
    <dsp:sp modelId="{03360BF0-3667-47B0-92A1-672E5AADB914}">
      <dsp:nvSpPr>
        <dsp:cNvPr id="0" name=""/>
        <dsp:cNvSpPr/>
      </dsp:nvSpPr>
      <dsp:spPr>
        <a:xfrm>
          <a:off x="7058850" y="46988"/>
          <a:ext cx="1512000" cy="1512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B0D78394-FDB7-40C5-99A1-2A4CA849EC98}">
      <dsp:nvSpPr>
        <dsp:cNvPr id="0" name=""/>
        <dsp:cNvSpPr/>
      </dsp:nvSpPr>
      <dsp:spPr>
        <a:xfrm>
          <a:off x="5654850" y="1699630"/>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90000"/>
            </a:lnSpc>
            <a:spcBef>
              <a:spcPct val="0"/>
            </a:spcBef>
            <a:spcAft>
              <a:spcPct val="35000"/>
            </a:spcAft>
            <a:buNone/>
            <a:defRPr b="1"/>
          </a:pPr>
          <a:r>
            <a:rPr lang="en-GB" sz="3200" kern="1200"/>
            <a:t>Draper VDISC Dataset</a:t>
          </a:r>
          <a:endParaRPr lang="en-US" sz="3200" kern="1200"/>
        </a:p>
      </dsp:txBody>
      <dsp:txXfrm>
        <a:off x="5654850" y="1699630"/>
        <a:ext cx="4320000" cy="648000"/>
      </dsp:txXfrm>
    </dsp:sp>
    <dsp:sp modelId="{77923EF7-9099-47D9-8286-D6D8CB84E980}">
      <dsp:nvSpPr>
        <dsp:cNvPr id="0" name=""/>
        <dsp:cNvSpPr/>
      </dsp:nvSpPr>
      <dsp:spPr>
        <a:xfrm>
          <a:off x="5654850" y="2413046"/>
          <a:ext cx="4320000" cy="904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a:t>1.27 million functions</a:t>
          </a:r>
          <a:endParaRPr lang="en-US" sz="1700" kern="1200"/>
        </a:p>
        <a:p>
          <a:pPr marL="0" lvl="0" indent="0" algn="ctr" defTabSz="755650">
            <a:lnSpc>
              <a:spcPct val="90000"/>
            </a:lnSpc>
            <a:spcBef>
              <a:spcPct val="0"/>
            </a:spcBef>
            <a:spcAft>
              <a:spcPct val="35000"/>
            </a:spcAft>
            <a:buNone/>
          </a:pPr>
          <a:r>
            <a:rPr lang="en-GB" sz="1700" kern="1200"/>
            <a:t>Function-level data</a:t>
          </a:r>
          <a:endParaRPr lang="en-US" sz="1700" kern="1200"/>
        </a:p>
      </dsp:txBody>
      <dsp:txXfrm>
        <a:off x="5654850" y="2413046"/>
        <a:ext cx="4320000" cy="9047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88D41F-3E2C-4F94-AD11-B26EB4532A47}">
      <dsp:nvSpPr>
        <dsp:cNvPr id="0" name=""/>
        <dsp:cNvSpPr/>
      </dsp:nvSpPr>
      <dsp:spPr>
        <a:xfrm>
          <a:off x="0" y="42562"/>
          <a:ext cx="5906327" cy="1055340"/>
        </a:xfrm>
        <a:prstGeom prst="roundRect">
          <a:avLst/>
        </a:prstGeom>
        <a:solidFill>
          <a:schemeClr val="accent6"/>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Data efficient</a:t>
          </a:r>
        </a:p>
      </dsp:txBody>
      <dsp:txXfrm>
        <a:off x="51517" y="94079"/>
        <a:ext cx="5803293" cy="952306"/>
      </dsp:txXfrm>
    </dsp:sp>
    <dsp:sp modelId="{988A955B-707D-4016-97BE-3FF51050193C}">
      <dsp:nvSpPr>
        <dsp:cNvPr id="0" name=""/>
        <dsp:cNvSpPr/>
      </dsp:nvSpPr>
      <dsp:spPr>
        <a:xfrm>
          <a:off x="0" y="1224622"/>
          <a:ext cx="5906327" cy="1055340"/>
        </a:xfrm>
        <a:prstGeom prst="roundRect">
          <a:avLst/>
        </a:prstGeom>
        <a:solidFill>
          <a:schemeClr val="accent5"/>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Interpretable</a:t>
          </a:r>
        </a:p>
      </dsp:txBody>
      <dsp:txXfrm>
        <a:off x="51517" y="1276139"/>
        <a:ext cx="5803293" cy="952306"/>
      </dsp:txXfrm>
    </dsp:sp>
    <dsp:sp modelId="{AD112751-A141-419D-9CDA-0146A241DC03}">
      <dsp:nvSpPr>
        <dsp:cNvPr id="0" name=""/>
        <dsp:cNvSpPr/>
      </dsp:nvSpPr>
      <dsp:spPr>
        <a:xfrm>
          <a:off x="0" y="2406682"/>
          <a:ext cx="5906327" cy="1055340"/>
        </a:xfrm>
        <a:prstGeom prst="roundRect">
          <a:avLst/>
        </a:prstGeom>
        <a:solidFill>
          <a:schemeClr val="accent5">
            <a:lumMod val="75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Extrapolation</a:t>
          </a:r>
        </a:p>
      </dsp:txBody>
      <dsp:txXfrm>
        <a:off x="51517" y="2458199"/>
        <a:ext cx="5803293" cy="952306"/>
      </dsp:txXfrm>
    </dsp:sp>
    <dsp:sp modelId="{277F2ADC-041D-4B45-923F-C7297C77809F}">
      <dsp:nvSpPr>
        <dsp:cNvPr id="0" name=""/>
        <dsp:cNvSpPr/>
      </dsp:nvSpPr>
      <dsp:spPr>
        <a:xfrm>
          <a:off x="0" y="3588742"/>
          <a:ext cx="5906327" cy="1055340"/>
        </a:xfrm>
        <a:prstGeom prst="roundRect">
          <a:avLst/>
        </a:prstGeom>
        <a:solidFill>
          <a:schemeClr val="accent2">
            <a:hueOff val="-3878375"/>
            <a:satOff val="-8771"/>
            <a:lumOff val="-5686"/>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Noise Robustness</a:t>
          </a:r>
        </a:p>
      </dsp:txBody>
      <dsp:txXfrm>
        <a:off x="51517" y="3640259"/>
        <a:ext cx="5803293" cy="95230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DD7565-1A95-7144-9758-416858E1C178}">
      <dsp:nvSpPr>
        <dsp:cNvPr id="0" name=""/>
        <dsp:cNvSpPr/>
      </dsp:nvSpPr>
      <dsp:spPr>
        <a:xfrm>
          <a:off x="5248" y="1330595"/>
          <a:ext cx="3137138" cy="1254855"/>
        </a:xfrm>
        <a:prstGeom prst="chevron">
          <a:avLst/>
        </a:prstGeom>
        <a:solidFill>
          <a:schemeClr val="accent5">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4028" tIns="74676" rIns="74676" bIns="74676" numCol="1" spcCol="1270" anchor="ctr" anchorCtr="0">
          <a:noAutofit/>
        </a:bodyPr>
        <a:lstStyle/>
        <a:p>
          <a:pPr marL="0" lvl="0" indent="0" algn="ctr" defTabSz="2489200">
            <a:lnSpc>
              <a:spcPct val="90000"/>
            </a:lnSpc>
            <a:spcBef>
              <a:spcPct val="0"/>
            </a:spcBef>
            <a:spcAft>
              <a:spcPct val="35000"/>
            </a:spcAft>
            <a:buNone/>
          </a:pPr>
          <a:r>
            <a:rPr lang="en-US" sz="5600" kern="1200" dirty="0"/>
            <a:t>ILP</a:t>
          </a:r>
        </a:p>
      </dsp:txBody>
      <dsp:txXfrm>
        <a:off x="632676" y="1330595"/>
        <a:ext cx="1882283" cy="1254855"/>
      </dsp:txXfrm>
    </dsp:sp>
    <dsp:sp modelId="{FFD0A634-BC1C-FA41-9454-3D3044B545D4}">
      <dsp:nvSpPr>
        <dsp:cNvPr id="0" name=""/>
        <dsp:cNvSpPr/>
      </dsp:nvSpPr>
      <dsp:spPr>
        <a:xfrm>
          <a:off x="2828672" y="1330595"/>
          <a:ext cx="3137138" cy="1254855"/>
        </a:xfrm>
        <a:prstGeom prst="chevron">
          <a:avLst/>
        </a:prstGeom>
        <a:solidFill>
          <a:schemeClr val="accent5">
            <a:hueOff val="20796183"/>
            <a:satOff val="-568"/>
            <a:lumOff val="-3138"/>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4028" tIns="74676" rIns="74676" bIns="74676" numCol="1" spcCol="1270" anchor="ctr" anchorCtr="0">
          <a:noAutofit/>
        </a:bodyPr>
        <a:lstStyle/>
        <a:p>
          <a:pPr marL="0" lvl="0" indent="0" algn="ctr" defTabSz="2489200">
            <a:lnSpc>
              <a:spcPct val="90000"/>
            </a:lnSpc>
            <a:spcBef>
              <a:spcPct val="0"/>
            </a:spcBef>
            <a:spcAft>
              <a:spcPct val="35000"/>
            </a:spcAft>
            <a:buNone/>
          </a:pPr>
          <a:r>
            <a:rPr lang="en-US" sz="5600" kern="1200" dirty="0"/>
            <a:t>DNN</a:t>
          </a:r>
        </a:p>
      </dsp:txBody>
      <dsp:txXfrm>
        <a:off x="3456100" y="1330595"/>
        <a:ext cx="1882283" cy="125485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DD7565-1A95-7144-9758-416858E1C178}">
      <dsp:nvSpPr>
        <dsp:cNvPr id="0" name=""/>
        <dsp:cNvSpPr/>
      </dsp:nvSpPr>
      <dsp:spPr>
        <a:xfrm>
          <a:off x="5248" y="1330595"/>
          <a:ext cx="3137138" cy="1254855"/>
        </a:xfrm>
        <a:prstGeom prst="chevron">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4028" tIns="74676" rIns="74676" bIns="74676" numCol="1" spcCol="1270" anchor="ctr" anchorCtr="0">
          <a:noAutofit/>
        </a:bodyPr>
        <a:lstStyle/>
        <a:p>
          <a:pPr marL="0" lvl="0" indent="0" algn="ctr" defTabSz="2489200">
            <a:lnSpc>
              <a:spcPct val="90000"/>
            </a:lnSpc>
            <a:spcBef>
              <a:spcPct val="0"/>
            </a:spcBef>
            <a:spcAft>
              <a:spcPct val="35000"/>
            </a:spcAft>
            <a:buNone/>
          </a:pPr>
          <a:r>
            <a:rPr lang="en-US" sz="5600" kern="1200" dirty="0"/>
            <a:t>DNN</a:t>
          </a:r>
        </a:p>
      </dsp:txBody>
      <dsp:txXfrm>
        <a:off x="632676" y="1330595"/>
        <a:ext cx="1882283" cy="1254855"/>
      </dsp:txXfrm>
    </dsp:sp>
    <dsp:sp modelId="{FFD0A634-BC1C-FA41-9454-3D3044B545D4}">
      <dsp:nvSpPr>
        <dsp:cNvPr id="0" name=""/>
        <dsp:cNvSpPr/>
      </dsp:nvSpPr>
      <dsp:spPr>
        <a:xfrm>
          <a:off x="2828672" y="1330595"/>
          <a:ext cx="3137138" cy="1254855"/>
        </a:xfrm>
        <a:prstGeom prst="chevron">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4028" tIns="74676" rIns="74676" bIns="74676" numCol="1" spcCol="1270" anchor="ctr" anchorCtr="0">
          <a:noAutofit/>
        </a:bodyPr>
        <a:lstStyle/>
        <a:p>
          <a:pPr marL="0" lvl="0" indent="0" algn="ctr" defTabSz="2489200">
            <a:lnSpc>
              <a:spcPct val="90000"/>
            </a:lnSpc>
            <a:spcBef>
              <a:spcPct val="0"/>
            </a:spcBef>
            <a:spcAft>
              <a:spcPct val="35000"/>
            </a:spcAft>
            <a:buNone/>
          </a:pPr>
          <a:r>
            <a:rPr lang="en-US" sz="5600" i="1" u="sng" kern="1200" dirty="0"/>
            <a:t>ILP</a:t>
          </a:r>
        </a:p>
      </dsp:txBody>
      <dsp:txXfrm>
        <a:off x="3456100" y="1330595"/>
        <a:ext cx="1882283" cy="125485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222804-CB38-E34D-8F2A-54E1CA1B088A}">
      <dsp:nvSpPr>
        <dsp:cNvPr id="0" name=""/>
        <dsp:cNvSpPr/>
      </dsp:nvSpPr>
      <dsp:spPr>
        <a:xfrm>
          <a:off x="0" y="181298"/>
          <a:ext cx="4890534" cy="1007370"/>
        </a:xfrm>
        <a:prstGeom prst="roundRect">
          <a:avLst/>
        </a:prstGeom>
        <a:blipFill rotWithShape="1">
          <a:blip xmlns:r="http://schemas.openxmlformats.org/officeDocument/2006/relationships" r:embed="rId1">
            <a:duotone>
              <a:schemeClr val="accent5">
                <a:hueOff val="0"/>
                <a:satOff val="0"/>
                <a:lumOff val="0"/>
                <a:alphaOff val="0"/>
                <a:tint val="98000"/>
                <a:lumMod val="102000"/>
              </a:schemeClr>
              <a:schemeClr val="accent5">
                <a:hueOff val="0"/>
                <a:satOff val="0"/>
                <a:lumOff val="0"/>
                <a:alphaOff val="0"/>
                <a:shade val="98000"/>
                <a:lumMod val="98000"/>
              </a:schemeClr>
            </a:duotone>
          </a:blip>
          <a:tile tx="0" ty="0" sx="100000" sy="100000" flip="none" algn="tl"/>
        </a:blip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dirty="0" err="1"/>
            <a:t>Mislabelled</a:t>
          </a:r>
          <a:r>
            <a:rPr lang="en-US" sz="4200" kern="1200" dirty="0"/>
            <a:t> data</a:t>
          </a:r>
        </a:p>
      </dsp:txBody>
      <dsp:txXfrm>
        <a:off x="49176" y="230474"/>
        <a:ext cx="4792182" cy="909018"/>
      </dsp:txXfrm>
    </dsp:sp>
    <dsp:sp modelId="{98D0A99C-230C-6142-83B7-5A660B9FCB27}">
      <dsp:nvSpPr>
        <dsp:cNvPr id="0" name=""/>
        <dsp:cNvSpPr/>
      </dsp:nvSpPr>
      <dsp:spPr>
        <a:xfrm>
          <a:off x="0" y="1309628"/>
          <a:ext cx="4890534" cy="1007370"/>
        </a:xfrm>
        <a:prstGeom prst="roundRect">
          <a:avLst/>
        </a:prstGeom>
        <a:blipFill rotWithShape="1">
          <a:blip xmlns:r="http://schemas.openxmlformats.org/officeDocument/2006/relationships" r:embed="rId1">
            <a:duotone>
              <a:schemeClr val="accent5">
                <a:hueOff val="0"/>
                <a:satOff val="0"/>
                <a:lumOff val="0"/>
                <a:alphaOff val="0"/>
                <a:tint val="98000"/>
                <a:lumMod val="102000"/>
              </a:schemeClr>
              <a:schemeClr val="accent5">
                <a:hueOff val="0"/>
                <a:satOff val="0"/>
                <a:lumOff val="0"/>
                <a:alphaOff val="0"/>
                <a:shade val="98000"/>
                <a:lumMod val="98000"/>
              </a:schemeClr>
            </a:duotone>
          </a:blip>
          <a:tile tx="0" ty="0" sx="100000" sy="100000" flip="none" algn="tl"/>
        </a:blip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dirty="0"/>
            <a:t>Interpretable</a:t>
          </a:r>
        </a:p>
      </dsp:txBody>
      <dsp:txXfrm>
        <a:off x="49176" y="1358804"/>
        <a:ext cx="4792182" cy="909018"/>
      </dsp:txXfrm>
    </dsp:sp>
    <dsp:sp modelId="{FEDD1317-8DA3-ED45-9F09-9BE0E1A55023}">
      <dsp:nvSpPr>
        <dsp:cNvPr id="0" name=""/>
        <dsp:cNvSpPr/>
      </dsp:nvSpPr>
      <dsp:spPr>
        <a:xfrm>
          <a:off x="0" y="2437958"/>
          <a:ext cx="4890534" cy="1007370"/>
        </a:xfrm>
        <a:prstGeom prst="roundRect">
          <a:avLst/>
        </a:prstGeom>
        <a:blipFill rotWithShape="1">
          <a:blip xmlns:r="http://schemas.openxmlformats.org/officeDocument/2006/relationships" r:embed="rId1">
            <a:duotone>
              <a:schemeClr val="accent5">
                <a:hueOff val="0"/>
                <a:satOff val="0"/>
                <a:lumOff val="0"/>
                <a:alphaOff val="0"/>
                <a:tint val="98000"/>
                <a:lumMod val="102000"/>
              </a:schemeClr>
              <a:schemeClr val="accent5">
                <a:hueOff val="0"/>
                <a:satOff val="0"/>
                <a:lumOff val="0"/>
                <a:alphaOff val="0"/>
                <a:shade val="98000"/>
                <a:lumMod val="98000"/>
              </a:schemeClr>
            </a:duotone>
          </a:blip>
          <a:tile tx="0" ty="0" sx="100000" sy="100000" flip="none" algn="tl"/>
        </a:blip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a:t>Extrapolation</a:t>
          </a:r>
        </a:p>
      </dsp:txBody>
      <dsp:txXfrm>
        <a:off x="49176" y="2487134"/>
        <a:ext cx="4792182" cy="90901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222804-CB38-E34D-8F2A-54E1CA1B088A}">
      <dsp:nvSpPr>
        <dsp:cNvPr id="0" name=""/>
        <dsp:cNvSpPr/>
      </dsp:nvSpPr>
      <dsp:spPr>
        <a:xfrm>
          <a:off x="0" y="181298"/>
          <a:ext cx="4890534" cy="1007370"/>
        </a:xfrm>
        <a:prstGeom prst="roundRect">
          <a:avLst/>
        </a:prstGeom>
        <a:blipFill rotWithShape="1">
          <a:blip xmlns:r="http://schemas.openxmlformats.org/officeDocument/2006/relationships" r:embed="rId1">
            <a:duotone>
              <a:schemeClr val="accent5">
                <a:hueOff val="0"/>
                <a:satOff val="0"/>
                <a:lumOff val="0"/>
                <a:alphaOff val="0"/>
                <a:tint val="98000"/>
                <a:lumMod val="102000"/>
              </a:schemeClr>
              <a:schemeClr val="accent5">
                <a:hueOff val="0"/>
                <a:satOff val="0"/>
                <a:lumOff val="0"/>
                <a:alphaOff val="0"/>
                <a:shade val="98000"/>
                <a:lumMod val="98000"/>
              </a:schemeClr>
            </a:duotone>
          </a:blip>
          <a:tile tx="0" ty="0" sx="100000" sy="100000" flip="none" algn="tl"/>
        </a:blip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dirty="0" err="1"/>
            <a:t>Mislabelled</a:t>
          </a:r>
          <a:r>
            <a:rPr lang="en-US" sz="4200" kern="1200" dirty="0"/>
            <a:t> data</a:t>
          </a:r>
        </a:p>
      </dsp:txBody>
      <dsp:txXfrm>
        <a:off x="49176" y="230474"/>
        <a:ext cx="4792182" cy="909018"/>
      </dsp:txXfrm>
    </dsp:sp>
    <dsp:sp modelId="{98D0A99C-230C-6142-83B7-5A660B9FCB27}">
      <dsp:nvSpPr>
        <dsp:cNvPr id="0" name=""/>
        <dsp:cNvSpPr/>
      </dsp:nvSpPr>
      <dsp:spPr>
        <a:xfrm>
          <a:off x="0" y="1309628"/>
          <a:ext cx="4890534" cy="1007370"/>
        </a:xfrm>
        <a:prstGeom prst="roundRect">
          <a:avLst/>
        </a:prstGeom>
        <a:blipFill rotWithShape="1">
          <a:blip xmlns:r="http://schemas.openxmlformats.org/officeDocument/2006/relationships" r:embed="rId1">
            <a:duotone>
              <a:schemeClr val="accent5">
                <a:hueOff val="0"/>
                <a:satOff val="0"/>
                <a:lumOff val="0"/>
                <a:alphaOff val="0"/>
                <a:tint val="98000"/>
                <a:lumMod val="102000"/>
              </a:schemeClr>
              <a:schemeClr val="accent5">
                <a:hueOff val="0"/>
                <a:satOff val="0"/>
                <a:lumOff val="0"/>
                <a:alphaOff val="0"/>
                <a:shade val="98000"/>
                <a:lumMod val="98000"/>
              </a:schemeClr>
            </a:duotone>
          </a:blip>
          <a:tile tx="0" ty="0" sx="100000" sy="100000" flip="none" algn="tl"/>
        </a:blip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dirty="0"/>
            <a:t>Interpretable</a:t>
          </a:r>
        </a:p>
      </dsp:txBody>
      <dsp:txXfrm>
        <a:off x="49176" y="1358804"/>
        <a:ext cx="4792182" cy="909018"/>
      </dsp:txXfrm>
    </dsp:sp>
    <dsp:sp modelId="{FEDD1317-8DA3-ED45-9F09-9BE0E1A55023}">
      <dsp:nvSpPr>
        <dsp:cNvPr id="0" name=""/>
        <dsp:cNvSpPr/>
      </dsp:nvSpPr>
      <dsp:spPr>
        <a:xfrm>
          <a:off x="0" y="2437958"/>
          <a:ext cx="4890534" cy="1007370"/>
        </a:xfrm>
        <a:prstGeom prst="roundRect">
          <a:avLst/>
        </a:prstGeom>
        <a:blipFill rotWithShape="1">
          <a:blip xmlns:r="http://schemas.openxmlformats.org/officeDocument/2006/relationships" r:embed="rId1">
            <a:duotone>
              <a:schemeClr val="accent5">
                <a:hueOff val="0"/>
                <a:satOff val="0"/>
                <a:lumOff val="0"/>
                <a:alphaOff val="0"/>
                <a:tint val="98000"/>
                <a:lumMod val="102000"/>
              </a:schemeClr>
              <a:schemeClr val="accent5">
                <a:hueOff val="0"/>
                <a:satOff val="0"/>
                <a:lumOff val="0"/>
                <a:alphaOff val="0"/>
                <a:shade val="98000"/>
                <a:lumMod val="98000"/>
              </a:schemeClr>
            </a:duotone>
          </a:blip>
          <a:tile tx="0" ty="0" sx="100000" sy="100000" flip="none" algn="tl"/>
        </a:blip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a:t>Extrapolation</a:t>
          </a:r>
        </a:p>
      </dsp:txBody>
      <dsp:txXfrm>
        <a:off x="49176" y="2487134"/>
        <a:ext cx="4792182" cy="90901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31FA83-840C-3647-B116-D60FEB365D97}">
      <dsp:nvSpPr>
        <dsp:cNvPr id="0" name=""/>
        <dsp:cNvSpPr/>
      </dsp:nvSpPr>
      <dsp:spPr>
        <a:xfrm>
          <a:off x="0" y="0"/>
          <a:ext cx="10554574" cy="363651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US" sz="5000" kern="1200" dirty="0"/>
            <a:t>Background Knowledge (less 1)</a:t>
          </a:r>
          <a:endParaRPr lang="en-GB" sz="5000" kern="1200" dirty="0"/>
        </a:p>
      </dsp:txBody>
      <dsp:txXfrm>
        <a:off x="0" y="0"/>
        <a:ext cx="10554574" cy="1090953"/>
      </dsp:txXfrm>
    </dsp:sp>
    <dsp:sp modelId="{A3025785-8C68-6D4E-97B4-2B3612090CE1}">
      <dsp:nvSpPr>
        <dsp:cNvPr id="0" name=""/>
        <dsp:cNvSpPr/>
      </dsp:nvSpPr>
      <dsp:spPr>
        <a:xfrm>
          <a:off x="1055457" y="1090953"/>
          <a:ext cx="8443659" cy="2363732"/>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2560" tIns="121920" rIns="162560" bIns="121920" numCol="1" spcCol="1270" anchor="ctr" anchorCtr="0">
          <a:noAutofit/>
        </a:bodyPr>
        <a:lstStyle/>
        <a:p>
          <a:pPr marL="0" lvl="0" indent="0" algn="ctr" defTabSz="2844800">
            <a:lnSpc>
              <a:spcPct val="90000"/>
            </a:lnSpc>
            <a:spcBef>
              <a:spcPct val="0"/>
            </a:spcBef>
            <a:spcAft>
              <a:spcPct val="35000"/>
            </a:spcAft>
            <a:buNone/>
          </a:pPr>
          <a:r>
            <a:rPr lang="en-GB" sz="6400" kern="1200" dirty="0"/>
            <a:t>0 and 1 , 1 and 2 ,  2 and 3 , 3 and 4 , ….</a:t>
          </a:r>
        </a:p>
      </dsp:txBody>
      <dsp:txXfrm>
        <a:off x="1124688" y="1160184"/>
        <a:ext cx="8305197" cy="222527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31FA83-840C-3647-B116-D60FEB365D97}">
      <dsp:nvSpPr>
        <dsp:cNvPr id="0" name=""/>
        <dsp:cNvSpPr/>
      </dsp:nvSpPr>
      <dsp:spPr>
        <a:xfrm>
          <a:off x="0" y="0"/>
          <a:ext cx="10554574" cy="363651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GB" sz="5000" kern="1200" dirty="0"/>
            <a:t>Positive examples</a:t>
          </a:r>
        </a:p>
      </dsp:txBody>
      <dsp:txXfrm>
        <a:off x="0" y="0"/>
        <a:ext cx="10554574" cy="1090953"/>
      </dsp:txXfrm>
    </dsp:sp>
    <dsp:sp modelId="{9C43F135-CBD8-6941-9847-336A34B89E34}">
      <dsp:nvSpPr>
        <dsp:cNvPr id="0" name=""/>
        <dsp:cNvSpPr/>
      </dsp:nvSpPr>
      <dsp:spPr>
        <a:xfrm>
          <a:off x="1055457" y="1090953"/>
          <a:ext cx="8443659" cy="2363732"/>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2560" tIns="121920" rIns="162560" bIns="121920" numCol="1" spcCol="1270" anchor="ctr" anchorCtr="0">
          <a:noAutofit/>
        </a:bodyPr>
        <a:lstStyle/>
        <a:p>
          <a:pPr marL="0" lvl="0" indent="0" algn="ctr" defTabSz="2844800">
            <a:lnSpc>
              <a:spcPct val="90000"/>
            </a:lnSpc>
            <a:spcBef>
              <a:spcPct val="0"/>
            </a:spcBef>
            <a:spcAft>
              <a:spcPct val="35000"/>
            </a:spcAft>
            <a:buNone/>
          </a:pPr>
          <a:r>
            <a:rPr lang="en-GB" sz="6400" kern="1200" dirty="0"/>
            <a:t>0 and 2 , 1 and 3 ,  2 and 4 , 3 and 5 , ….</a:t>
          </a:r>
        </a:p>
      </dsp:txBody>
      <dsp:txXfrm>
        <a:off x="1124688" y="1160184"/>
        <a:ext cx="8305197" cy="222527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31FA83-840C-3647-B116-D60FEB365D97}">
      <dsp:nvSpPr>
        <dsp:cNvPr id="0" name=""/>
        <dsp:cNvSpPr/>
      </dsp:nvSpPr>
      <dsp:spPr>
        <a:xfrm>
          <a:off x="0" y="0"/>
          <a:ext cx="10554574" cy="363651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90500" tIns="190500" rIns="190500" bIns="190500" numCol="1" spcCol="1270" anchor="ctr" anchorCtr="0">
          <a:noAutofit/>
        </a:bodyPr>
        <a:lstStyle/>
        <a:p>
          <a:pPr marL="0" lvl="0" indent="0" algn="ctr" defTabSz="2222500">
            <a:lnSpc>
              <a:spcPct val="90000"/>
            </a:lnSpc>
            <a:spcBef>
              <a:spcPct val="0"/>
            </a:spcBef>
            <a:spcAft>
              <a:spcPct val="35000"/>
            </a:spcAft>
            <a:buNone/>
          </a:pPr>
          <a:r>
            <a:rPr lang="en-GB" sz="5000" kern="1200" dirty="0"/>
            <a:t>Negative examples</a:t>
          </a:r>
        </a:p>
      </dsp:txBody>
      <dsp:txXfrm>
        <a:off x="0" y="0"/>
        <a:ext cx="10554574" cy="1090953"/>
      </dsp:txXfrm>
    </dsp:sp>
    <dsp:sp modelId="{9C43F135-CBD8-6941-9847-336A34B89E34}">
      <dsp:nvSpPr>
        <dsp:cNvPr id="0" name=""/>
        <dsp:cNvSpPr/>
      </dsp:nvSpPr>
      <dsp:spPr>
        <a:xfrm>
          <a:off x="1055457" y="1090953"/>
          <a:ext cx="8443659" cy="2363732"/>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2560" tIns="121920" rIns="162560" bIns="121920" numCol="1" spcCol="1270" anchor="ctr" anchorCtr="0">
          <a:noAutofit/>
        </a:bodyPr>
        <a:lstStyle/>
        <a:p>
          <a:pPr marL="0" lvl="0" indent="0" algn="ctr" defTabSz="2844800">
            <a:lnSpc>
              <a:spcPct val="90000"/>
            </a:lnSpc>
            <a:spcBef>
              <a:spcPct val="0"/>
            </a:spcBef>
            <a:spcAft>
              <a:spcPct val="35000"/>
            </a:spcAft>
            <a:buNone/>
          </a:pPr>
          <a:r>
            <a:rPr lang="en-GB" sz="6400" kern="1200" dirty="0"/>
            <a:t>0 and 0 , 0 and 1 ,  0 and 3 , 0 and 4 , ….</a:t>
          </a:r>
        </a:p>
      </dsp:txBody>
      <dsp:txXfrm>
        <a:off x="1124688" y="1160184"/>
        <a:ext cx="8305197" cy="222527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tiff>
</file>

<file path=ppt/media/image20.svg>
</file>

<file path=ppt/media/image20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tiff>
</file>

<file path=ppt/media/image30.svg>
</file>

<file path=ppt/media/image31.tiff>
</file>

<file path=ppt/media/image32.png>
</file>

<file path=ppt/media/image33.png>
</file>

<file path=ppt/media/image34.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1ECE5F-B848-A142-B3DE-D2BB40F729AE}" type="datetimeFigureOut">
              <a:rPr lang="en-US" smtClean="0"/>
              <a:t>5/10/19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39502F-78F2-A748-9687-85731A93661C}" type="slidenum">
              <a:rPr lang="en-US" smtClean="0"/>
              <a:t>‹#›</a:t>
            </a:fld>
            <a:endParaRPr lang="en-US"/>
          </a:p>
        </p:txBody>
      </p:sp>
    </p:spTree>
    <p:extLst>
      <p:ext uri="{BB962C8B-B14F-4D97-AF65-F5344CB8AC3E}">
        <p14:creationId xmlns:p14="http://schemas.microsoft.com/office/powerpoint/2010/main" val="1911415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I want to explore the combination methods for our summer project and will talk a little bit about dataset description if I have time left</a:t>
            </a:r>
          </a:p>
        </p:txBody>
      </p:sp>
      <p:sp>
        <p:nvSpPr>
          <p:cNvPr id="4" name="Slide Number Placeholder 3"/>
          <p:cNvSpPr>
            <a:spLocks noGrp="1"/>
          </p:cNvSpPr>
          <p:nvPr>
            <p:ph type="sldNum" sz="quarter" idx="5"/>
          </p:nvPr>
        </p:nvSpPr>
        <p:spPr/>
        <p:txBody>
          <a:bodyPr/>
          <a:lstStyle/>
          <a:p>
            <a:fld id="{DF39502F-78F2-A748-9687-85731A93661C}" type="slidenum">
              <a:rPr lang="en-US" smtClean="0"/>
              <a:t>1</a:t>
            </a:fld>
            <a:endParaRPr lang="en-US"/>
          </a:p>
        </p:txBody>
      </p:sp>
    </p:spTree>
    <p:extLst>
      <p:ext uri="{BB962C8B-B14F-4D97-AF65-F5344CB8AC3E}">
        <p14:creationId xmlns:p14="http://schemas.microsoft.com/office/powerpoint/2010/main" val="26526357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are aware that we are going to do bug detection by applying machine learning algorithms. Sam and Syd have already explained the ILP and Deep learning and their usage in cyber world, but they didn’t mention the disadvantages of them which I will tell you the truth. Life is not amazing.</a:t>
            </a:r>
          </a:p>
        </p:txBody>
      </p:sp>
      <p:sp>
        <p:nvSpPr>
          <p:cNvPr id="4" name="Slide Number Placeholder 3"/>
          <p:cNvSpPr>
            <a:spLocks noGrp="1"/>
          </p:cNvSpPr>
          <p:nvPr>
            <p:ph type="sldNum" sz="quarter" idx="5"/>
          </p:nvPr>
        </p:nvSpPr>
        <p:spPr/>
        <p:txBody>
          <a:bodyPr/>
          <a:lstStyle/>
          <a:p>
            <a:fld id="{DF39502F-78F2-A748-9687-85731A93661C}" type="slidenum">
              <a:rPr lang="en-US" smtClean="0"/>
              <a:t>2</a:t>
            </a:fld>
            <a:endParaRPr lang="en-US"/>
          </a:p>
        </p:txBody>
      </p:sp>
    </p:spTree>
    <p:extLst>
      <p:ext uri="{BB962C8B-B14F-4D97-AF65-F5344CB8AC3E}">
        <p14:creationId xmlns:p14="http://schemas.microsoft.com/office/powerpoint/2010/main" val="234371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button of the diagram, the left axioms is background knowledge, and right is using program template to generate the clauses, and give it a initial weight which represents how likely this rule is true. Then infer it in a differentiable way (which use a function to represent each clause), then get a conclusion, by extracting the conclusion for particular atom, it can do a prediction and compared to the true label, we can calculate the cross entropy and get the loss function. Because this system is differentiable, we can go all the way down to update the weight by using gradient descent.</a:t>
            </a:r>
          </a:p>
        </p:txBody>
      </p:sp>
      <p:sp>
        <p:nvSpPr>
          <p:cNvPr id="4" name="Slide Number Placeholder 3"/>
          <p:cNvSpPr>
            <a:spLocks noGrp="1"/>
          </p:cNvSpPr>
          <p:nvPr>
            <p:ph type="sldNum" sz="quarter" idx="5"/>
          </p:nvPr>
        </p:nvSpPr>
        <p:spPr/>
        <p:txBody>
          <a:bodyPr/>
          <a:lstStyle/>
          <a:p>
            <a:fld id="{DF39502F-78F2-A748-9687-85731A93661C}" type="slidenum">
              <a:rPr lang="en-US" smtClean="0"/>
              <a:t>22</a:t>
            </a:fld>
            <a:endParaRPr lang="en-US"/>
          </a:p>
        </p:txBody>
      </p:sp>
    </p:spTree>
    <p:extLst>
      <p:ext uri="{BB962C8B-B14F-4D97-AF65-F5344CB8AC3E}">
        <p14:creationId xmlns:p14="http://schemas.microsoft.com/office/powerpoint/2010/main" val="748106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5/10/19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5/10/19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5/10/19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5/10/19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5/10/19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5/10/19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5/10/19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5/10/19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5/10/19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5/10/19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5/10/19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5/10/19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5/10/19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5/10/19</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5/10/19</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3.tiff"/></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8" Type="http://schemas.openxmlformats.org/officeDocument/2006/relationships/diagramLayout" Target="../diagrams/layout6.xml"/><Relationship Id="rId3" Type="http://schemas.openxmlformats.org/officeDocument/2006/relationships/diagramLayout" Target="../diagrams/layout5.xml"/><Relationship Id="rId7" Type="http://schemas.openxmlformats.org/officeDocument/2006/relationships/diagramData" Target="../diagrams/data6.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11" Type="http://schemas.microsoft.com/office/2007/relationships/diagramDrawing" Target="../diagrams/drawing6.xml"/><Relationship Id="rId5" Type="http://schemas.openxmlformats.org/officeDocument/2006/relationships/diagramColors" Target="../diagrams/colors5.xml"/><Relationship Id="rId10" Type="http://schemas.openxmlformats.org/officeDocument/2006/relationships/diagramColors" Target="../diagrams/colors6.xml"/><Relationship Id="rId4" Type="http://schemas.openxmlformats.org/officeDocument/2006/relationships/diagramQuickStyle" Target="../diagrams/quickStyle5.xml"/><Relationship Id="rId9" Type="http://schemas.openxmlformats.org/officeDocument/2006/relationships/diagramQuickStyle" Target="../diagrams/quickStyle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48.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0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FFEDE-41CF-EF4D-BAF6-2FF6D06F3239}"/>
              </a:ext>
            </a:extLst>
          </p:cNvPr>
          <p:cNvSpPr>
            <a:spLocks noGrp="1"/>
          </p:cNvSpPr>
          <p:nvPr>
            <p:ph type="ctrTitle"/>
          </p:nvPr>
        </p:nvSpPr>
        <p:spPr>
          <a:xfrm>
            <a:off x="332019" y="1433124"/>
            <a:ext cx="12178635" cy="2971051"/>
          </a:xfrm>
        </p:spPr>
        <p:txBody>
          <a:bodyPr/>
          <a:lstStyle/>
          <a:p>
            <a:r>
              <a:rPr lang="en-US" dirty="0"/>
              <a:t>Combination Methods Exploration </a:t>
            </a:r>
            <a:br>
              <a:rPr lang="en-US" dirty="0"/>
            </a:br>
            <a:r>
              <a:rPr lang="en-US" dirty="0"/>
              <a:t>&amp;</a:t>
            </a:r>
            <a:br>
              <a:rPr lang="en-US" dirty="0"/>
            </a:br>
            <a:r>
              <a:rPr lang="en-US" dirty="0"/>
              <a:t>Dataset Description</a:t>
            </a:r>
          </a:p>
        </p:txBody>
      </p:sp>
      <p:sp>
        <p:nvSpPr>
          <p:cNvPr id="3" name="Subtitle 2">
            <a:extLst>
              <a:ext uri="{FF2B5EF4-FFF2-40B4-BE49-F238E27FC236}">
                <a16:creationId xmlns:a16="http://schemas.microsoft.com/office/drawing/2014/main" id="{97F874E0-7DBF-824B-A082-EA4A20F1B3F2}"/>
              </a:ext>
            </a:extLst>
          </p:cNvPr>
          <p:cNvSpPr>
            <a:spLocks noGrp="1"/>
          </p:cNvSpPr>
          <p:nvPr>
            <p:ph type="subTitle" idx="1"/>
          </p:nvPr>
        </p:nvSpPr>
        <p:spPr/>
        <p:txBody>
          <a:bodyPr/>
          <a:lstStyle/>
          <a:p>
            <a:r>
              <a:rPr lang="en-US" dirty="0" err="1"/>
              <a:t>Junfan</a:t>
            </a:r>
            <a:r>
              <a:rPr lang="en-US" dirty="0"/>
              <a:t> Huang</a:t>
            </a:r>
          </a:p>
        </p:txBody>
      </p:sp>
    </p:spTree>
    <p:extLst>
      <p:ext uri="{BB962C8B-B14F-4D97-AF65-F5344CB8AC3E}">
        <p14:creationId xmlns:p14="http://schemas.microsoft.com/office/powerpoint/2010/main" val="14549568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B6A180-154B-654F-9FBB-BAD0B9D688D2}"/>
              </a:ext>
            </a:extLst>
          </p:cNvPr>
          <p:cNvSpPr>
            <a:spLocks noGrp="1"/>
          </p:cNvSpPr>
          <p:nvPr>
            <p:ph type="title"/>
          </p:nvPr>
        </p:nvSpPr>
        <p:spPr>
          <a:xfrm>
            <a:off x="810000" y="447188"/>
            <a:ext cx="10571998" cy="970450"/>
          </a:xfrm>
          <a:effectLst/>
        </p:spPr>
        <p:txBody>
          <a:bodyPr anchor="ctr">
            <a:normAutofit/>
          </a:bodyPr>
          <a:lstStyle/>
          <a:p>
            <a:pPr algn="ctr"/>
            <a:r>
              <a:rPr lang="en-US" sz="2800">
                <a:solidFill>
                  <a:schemeClr val="tx1"/>
                </a:solidFill>
              </a:rPr>
              <a:t>ILP</a:t>
            </a: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Minus 12">
            <a:extLst>
              <a:ext uri="{FF2B5EF4-FFF2-40B4-BE49-F238E27FC236}">
                <a16:creationId xmlns:a16="http://schemas.microsoft.com/office/drawing/2014/main" id="{CD29E179-1775-B748-8DBF-81CE2AE976AB}"/>
              </a:ext>
            </a:extLst>
          </p:cNvPr>
          <p:cNvSpPr/>
          <p:nvPr/>
        </p:nvSpPr>
        <p:spPr>
          <a:xfrm>
            <a:off x="1041571" y="351639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Minus 13">
            <a:extLst>
              <a:ext uri="{FF2B5EF4-FFF2-40B4-BE49-F238E27FC236}">
                <a16:creationId xmlns:a16="http://schemas.microsoft.com/office/drawing/2014/main" id="{073B2846-0FA6-D54B-96AA-3180EBEACB51}"/>
              </a:ext>
            </a:extLst>
          </p:cNvPr>
          <p:cNvSpPr/>
          <p:nvPr/>
        </p:nvSpPr>
        <p:spPr>
          <a:xfrm>
            <a:off x="1352019" y="383511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Minus 14">
            <a:extLst>
              <a:ext uri="{FF2B5EF4-FFF2-40B4-BE49-F238E27FC236}">
                <a16:creationId xmlns:a16="http://schemas.microsoft.com/office/drawing/2014/main" id="{65025132-E390-A643-B8A5-25D4AAD84CA9}"/>
              </a:ext>
            </a:extLst>
          </p:cNvPr>
          <p:cNvSpPr/>
          <p:nvPr/>
        </p:nvSpPr>
        <p:spPr>
          <a:xfrm>
            <a:off x="1460906" y="40972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Minus 15">
            <a:extLst>
              <a:ext uri="{FF2B5EF4-FFF2-40B4-BE49-F238E27FC236}">
                <a16:creationId xmlns:a16="http://schemas.microsoft.com/office/drawing/2014/main" id="{84D671AB-AC6A-2749-97D0-3E4FE0A3426D}"/>
              </a:ext>
            </a:extLst>
          </p:cNvPr>
          <p:cNvSpPr/>
          <p:nvPr/>
        </p:nvSpPr>
        <p:spPr>
          <a:xfrm>
            <a:off x="2292465" y="50864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Minus 16">
            <a:extLst>
              <a:ext uri="{FF2B5EF4-FFF2-40B4-BE49-F238E27FC236}">
                <a16:creationId xmlns:a16="http://schemas.microsoft.com/office/drawing/2014/main" id="{CBB58998-77F8-334D-9995-BA8BDB5C3EBD}"/>
              </a:ext>
            </a:extLst>
          </p:cNvPr>
          <p:cNvSpPr/>
          <p:nvPr/>
        </p:nvSpPr>
        <p:spPr>
          <a:xfrm>
            <a:off x="2444865" y="52388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inus 17">
            <a:extLst>
              <a:ext uri="{FF2B5EF4-FFF2-40B4-BE49-F238E27FC236}">
                <a16:creationId xmlns:a16="http://schemas.microsoft.com/office/drawing/2014/main" id="{DD11070B-41B6-4D40-99D7-6BCC8CD23331}"/>
              </a:ext>
            </a:extLst>
          </p:cNvPr>
          <p:cNvSpPr/>
          <p:nvPr/>
        </p:nvSpPr>
        <p:spPr>
          <a:xfrm>
            <a:off x="2838301" y="504364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inus 18">
            <a:extLst>
              <a:ext uri="{FF2B5EF4-FFF2-40B4-BE49-F238E27FC236}">
                <a16:creationId xmlns:a16="http://schemas.microsoft.com/office/drawing/2014/main" id="{43563A32-DA59-2D4F-8294-567002A8486E}"/>
              </a:ext>
            </a:extLst>
          </p:cNvPr>
          <p:cNvSpPr/>
          <p:nvPr/>
        </p:nvSpPr>
        <p:spPr>
          <a:xfrm>
            <a:off x="7827689" y="25483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inus 19">
            <a:extLst>
              <a:ext uri="{FF2B5EF4-FFF2-40B4-BE49-F238E27FC236}">
                <a16:creationId xmlns:a16="http://schemas.microsoft.com/office/drawing/2014/main" id="{878B68D8-95A4-3648-ADAA-073C2BD6D28D}"/>
              </a:ext>
            </a:extLst>
          </p:cNvPr>
          <p:cNvSpPr/>
          <p:nvPr/>
        </p:nvSpPr>
        <p:spPr>
          <a:xfrm>
            <a:off x="7980089" y="27007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inus 20">
            <a:extLst>
              <a:ext uri="{FF2B5EF4-FFF2-40B4-BE49-F238E27FC236}">
                <a16:creationId xmlns:a16="http://schemas.microsoft.com/office/drawing/2014/main" id="{9FBB4B40-9929-9249-AAEC-58AAEEBC0F88}"/>
              </a:ext>
            </a:extLst>
          </p:cNvPr>
          <p:cNvSpPr/>
          <p:nvPr/>
        </p:nvSpPr>
        <p:spPr>
          <a:xfrm>
            <a:off x="8373525" y="2505536"/>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Minus 21">
            <a:extLst>
              <a:ext uri="{FF2B5EF4-FFF2-40B4-BE49-F238E27FC236}">
                <a16:creationId xmlns:a16="http://schemas.microsoft.com/office/drawing/2014/main" id="{CFE14F07-F1E4-4149-96CE-5431C634A7E1}"/>
              </a:ext>
            </a:extLst>
          </p:cNvPr>
          <p:cNvSpPr/>
          <p:nvPr/>
        </p:nvSpPr>
        <p:spPr>
          <a:xfrm>
            <a:off x="5129930" y="41014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Minus 22">
            <a:extLst>
              <a:ext uri="{FF2B5EF4-FFF2-40B4-BE49-F238E27FC236}">
                <a16:creationId xmlns:a16="http://schemas.microsoft.com/office/drawing/2014/main" id="{44F260CD-CDBC-8E40-B7FC-E0F01BC0BA99}"/>
              </a:ext>
            </a:extLst>
          </p:cNvPr>
          <p:cNvSpPr/>
          <p:nvPr/>
        </p:nvSpPr>
        <p:spPr>
          <a:xfrm>
            <a:off x="5282330" y="42538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Minus 23">
            <a:extLst>
              <a:ext uri="{FF2B5EF4-FFF2-40B4-BE49-F238E27FC236}">
                <a16:creationId xmlns:a16="http://schemas.microsoft.com/office/drawing/2014/main" id="{7359EDDD-0482-E741-A6FA-15728D4D7FD5}"/>
              </a:ext>
            </a:extLst>
          </p:cNvPr>
          <p:cNvSpPr/>
          <p:nvPr/>
        </p:nvSpPr>
        <p:spPr>
          <a:xfrm>
            <a:off x="5713936" y="3845548"/>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Minus 24">
            <a:extLst>
              <a:ext uri="{FF2B5EF4-FFF2-40B4-BE49-F238E27FC236}">
                <a16:creationId xmlns:a16="http://schemas.microsoft.com/office/drawing/2014/main" id="{1E02DC01-7B38-2D4C-A61E-25BD59B231A7}"/>
              </a:ext>
            </a:extLst>
          </p:cNvPr>
          <p:cNvSpPr/>
          <p:nvPr/>
        </p:nvSpPr>
        <p:spPr>
          <a:xfrm>
            <a:off x="9127733" y="4658372"/>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60BA25DD-74E6-E04D-8E67-9A1A204FF219}"/>
              </a:ext>
            </a:extLst>
          </p:cNvPr>
          <p:cNvSpPr/>
          <p:nvPr/>
        </p:nvSpPr>
        <p:spPr>
          <a:xfrm>
            <a:off x="4645289" y="2315677"/>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83805827-F199-354E-BF07-4E5F2E5DE030}"/>
              </a:ext>
            </a:extLst>
          </p:cNvPr>
          <p:cNvSpPr/>
          <p:nvPr/>
        </p:nvSpPr>
        <p:spPr>
          <a:xfrm>
            <a:off x="2448533" y="2816438"/>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551D9D8B-CC26-764B-B35A-8F578A18CD30}"/>
              </a:ext>
            </a:extLst>
          </p:cNvPr>
          <p:cNvSpPr/>
          <p:nvPr/>
        </p:nvSpPr>
        <p:spPr>
          <a:xfrm>
            <a:off x="6805571" y="3663614"/>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1594EB4-E4E1-4E49-AE2E-67D5C63CACD1}"/>
              </a:ext>
            </a:extLst>
          </p:cNvPr>
          <p:cNvSpPr/>
          <p:nvPr/>
        </p:nvSpPr>
        <p:spPr>
          <a:xfrm>
            <a:off x="3030736" y="2029830"/>
            <a:ext cx="3065263" cy="369332"/>
          </a:xfrm>
          <a:prstGeom prst="rect">
            <a:avLst/>
          </a:prstGeom>
        </p:spPr>
        <p:txBody>
          <a:bodyPr wrap="none">
            <a:spAutoFit/>
          </a:bodyPr>
          <a:lstStyle/>
          <a:p>
            <a:r>
              <a:rPr lang="en-US" dirty="0"/>
              <a:t>rule = rule1 + rule2 + rule3</a:t>
            </a:r>
          </a:p>
        </p:txBody>
      </p:sp>
    </p:spTree>
    <p:extLst>
      <p:ext uri="{BB962C8B-B14F-4D97-AF65-F5344CB8AC3E}">
        <p14:creationId xmlns:p14="http://schemas.microsoft.com/office/powerpoint/2010/main" val="1417884175"/>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B6A180-154B-654F-9FBB-BAD0B9D688D2}"/>
              </a:ext>
            </a:extLst>
          </p:cNvPr>
          <p:cNvSpPr>
            <a:spLocks noGrp="1"/>
          </p:cNvSpPr>
          <p:nvPr>
            <p:ph type="title"/>
          </p:nvPr>
        </p:nvSpPr>
        <p:spPr>
          <a:xfrm>
            <a:off x="810000" y="447188"/>
            <a:ext cx="10571998" cy="970450"/>
          </a:xfrm>
          <a:effectLst/>
        </p:spPr>
        <p:txBody>
          <a:bodyPr anchor="ctr">
            <a:normAutofit/>
          </a:bodyPr>
          <a:lstStyle/>
          <a:p>
            <a:pPr algn="ctr"/>
            <a:r>
              <a:rPr lang="en-US" sz="2800" dirty="0">
                <a:solidFill>
                  <a:schemeClr val="tx1"/>
                </a:solidFill>
              </a:rPr>
              <a:t>ILP for mislabeled data</a:t>
            </a: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Minus 5">
            <a:extLst>
              <a:ext uri="{FF2B5EF4-FFF2-40B4-BE49-F238E27FC236}">
                <a16:creationId xmlns:a16="http://schemas.microsoft.com/office/drawing/2014/main" id="{AD57C9FF-20CC-404C-9730-B339CE48580E}"/>
              </a:ext>
            </a:extLst>
          </p:cNvPr>
          <p:cNvSpPr/>
          <p:nvPr/>
        </p:nvSpPr>
        <p:spPr>
          <a:xfrm>
            <a:off x="1041571" y="351639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Minus 6">
            <a:extLst>
              <a:ext uri="{FF2B5EF4-FFF2-40B4-BE49-F238E27FC236}">
                <a16:creationId xmlns:a16="http://schemas.microsoft.com/office/drawing/2014/main" id="{76A67DDE-EC03-6940-B1C7-8822D24C0CC7}"/>
              </a:ext>
            </a:extLst>
          </p:cNvPr>
          <p:cNvSpPr/>
          <p:nvPr/>
        </p:nvSpPr>
        <p:spPr>
          <a:xfrm>
            <a:off x="1352019" y="383511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Minus 8">
            <a:extLst>
              <a:ext uri="{FF2B5EF4-FFF2-40B4-BE49-F238E27FC236}">
                <a16:creationId xmlns:a16="http://schemas.microsoft.com/office/drawing/2014/main" id="{FA1AFCAB-2414-6149-9E42-81C16B6B13CE}"/>
              </a:ext>
            </a:extLst>
          </p:cNvPr>
          <p:cNvSpPr/>
          <p:nvPr/>
        </p:nvSpPr>
        <p:spPr>
          <a:xfrm>
            <a:off x="1460906" y="40972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Minus 10">
            <a:extLst>
              <a:ext uri="{FF2B5EF4-FFF2-40B4-BE49-F238E27FC236}">
                <a16:creationId xmlns:a16="http://schemas.microsoft.com/office/drawing/2014/main" id="{B250046B-AA83-EA42-9CFB-EB2CC307F0FA}"/>
              </a:ext>
            </a:extLst>
          </p:cNvPr>
          <p:cNvSpPr/>
          <p:nvPr/>
        </p:nvSpPr>
        <p:spPr>
          <a:xfrm>
            <a:off x="2292465" y="50864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Minus 11">
            <a:extLst>
              <a:ext uri="{FF2B5EF4-FFF2-40B4-BE49-F238E27FC236}">
                <a16:creationId xmlns:a16="http://schemas.microsoft.com/office/drawing/2014/main" id="{20F4F16D-B98B-BD4E-9870-3D1A06A1AEA4}"/>
              </a:ext>
            </a:extLst>
          </p:cNvPr>
          <p:cNvSpPr/>
          <p:nvPr/>
        </p:nvSpPr>
        <p:spPr>
          <a:xfrm>
            <a:off x="2444865" y="52388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Minus 12">
            <a:extLst>
              <a:ext uri="{FF2B5EF4-FFF2-40B4-BE49-F238E27FC236}">
                <a16:creationId xmlns:a16="http://schemas.microsoft.com/office/drawing/2014/main" id="{B575D496-94A3-0A4B-BF7C-B7F55552CE24}"/>
              </a:ext>
            </a:extLst>
          </p:cNvPr>
          <p:cNvSpPr/>
          <p:nvPr/>
        </p:nvSpPr>
        <p:spPr>
          <a:xfrm>
            <a:off x="2838301" y="504364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Minus 15">
            <a:extLst>
              <a:ext uri="{FF2B5EF4-FFF2-40B4-BE49-F238E27FC236}">
                <a16:creationId xmlns:a16="http://schemas.microsoft.com/office/drawing/2014/main" id="{1C8D4810-F036-A349-AA11-87C87E23D991}"/>
              </a:ext>
            </a:extLst>
          </p:cNvPr>
          <p:cNvSpPr/>
          <p:nvPr/>
        </p:nvSpPr>
        <p:spPr>
          <a:xfrm>
            <a:off x="8373525" y="2505536"/>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Minus 16">
            <a:extLst>
              <a:ext uri="{FF2B5EF4-FFF2-40B4-BE49-F238E27FC236}">
                <a16:creationId xmlns:a16="http://schemas.microsoft.com/office/drawing/2014/main" id="{DC5E0847-15DB-C049-9D5B-C52C4D207842}"/>
              </a:ext>
            </a:extLst>
          </p:cNvPr>
          <p:cNvSpPr/>
          <p:nvPr/>
        </p:nvSpPr>
        <p:spPr>
          <a:xfrm>
            <a:off x="5129930" y="41014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inus 17">
            <a:extLst>
              <a:ext uri="{FF2B5EF4-FFF2-40B4-BE49-F238E27FC236}">
                <a16:creationId xmlns:a16="http://schemas.microsoft.com/office/drawing/2014/main" id="{2B955586-D663-DC49-A6AF-D73ACA444EAD}"/>
              </a:ext>
            </a:extLst>
          </p:cNvPr>
          <p:cNvSpPr/>
          <p:nvPr/>
        </p:nvSpPr>
        <p:spPr>
          <a:xfrm>
            <a:off x="5282330" y="42538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inus 18">
            <a:extLst>
              <a:ext uri="{FF2B5EF4-FFF2-40B4-BE49-F238E27FC236}">
                <a16:creationId xmlns:a16="http://schemas.microsoft.com/office/drawing/2014/main" id="{34C231EC-29F0-4D47-9F41-A98FC6D4AC95}"/>
              </a:ext>
            </a:extLst>
          </p:cNvPr>
          <p:cNvSpPr/>
          <p:nvPr/>
        </p:nvSpPr>
        <p:spPr>
          <a:xfrm>
            <a:off x="5713936" y="3845548"/>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inus 19">
            <a:extLst>
              <a:ext uri="{FF2B5EF4-FFF2-40B4-BE49-F238E27FC236}">
                <a16:creationId xmlns:a16="http://schemas.microsoft.com/office/drawing/2014/main" id="{39C0909E-684A-5D45-9EB1-A0ED29D172D7}"/>
              </a:ext>
            </a:extLst>
          </p:cNvPr>
          <p:cNvSpPr/>
          <p:nvPr/>
        </p:nvSpPr>
        <p:spPr>
          <a:xfrm>
            <a:off x="9127733" y="4658372"/>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12B80A87-E499-9D4F-897B-990DA37079D0}"/>
              </a:ext>
            </a:extLst>
          </p:cNvPr>
          <p:cNvSpPr/>
          <p:nvPr/>
        </p:nvSpPr>
        <p:spPr>
          <a:xfrm>
            <a:off x="4645289" y="2315677"/>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05D2F2E-6E5F-CF44-8A15-4F57D11AF572}"/>
              </a:ext>
            </a:extLst>
          </p:cNvPr>
          <p:cNvSpPr/>
          <p:nvPr/>
        </p:nvSpPr>
        <p:spPr>
          <a:xfrm>
            <a:off x="2448533" y="2816438"/>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6CD85808-5933-3F49-87BA-2E3B8F3B6F7B}"/>
              </a:ext>
            </a:extLst>
          </p:cNvPr>
          <p:cNvSpPr/>
          <p:nvPr/>
        </p:nvSpPr>
        <p:spPr>
          <a:xfrm>
            <a:off x="6805571" y="3663614"/>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B8F1C6B-CF88-9541-A234-E613BCDC3E3A}"/>
              </a:ext>
            </a:extLst>
          </p:cNvPr>
          <p:cNvSpPr/>
          <p:nvPr/>
        </p:nvSpPr>
        <p:spPr>
          <a:xfrm>
            <a:off x="3030736" y="2029830"/>
            <a:ext cx="3065263" cy="369332"/>
          </a:xfrm>
          <a:prstGeom prst="rect">
            <a:avLst/>
          </a:prstGeom>
        </p:spPr>
        <p:txBody>
          <a:bodyPr wrap="none">
            <a:spAutoFit/>
          </a:bodyPr>
          <a:lstStyle/>
          <a:p>
            <a:r>
              <a:rPr lang="en-US" dirty="0"/>
              <a:t>rule = rule1 + rule2 + rule3</a:t>
            </a:r>
          </a:p>
        </p:txBody>
      </p:sp>
      <p:sp>
        <p:nvSpPr>
          <p:cNvPr id="25" name="Minus 24">
            <a:extLst>
              <a:ext uri="{FF2B5EF4-FFF2-40B4-BE49-F238E27FC236}">
                <a16:creationId xmlns:a16="http://schemas.microsoft.com/office/drawing/2014/main" id="{A70C8921-804C-554C-BC78-E8F0C54512A0}"/>
              </a:ext>
            </a:extLst>
          </p:cNvPr>
          <p:cNvSpPr/>
          <p:nvPr/>
        </p:nvSpPr>
        <p:spPr>
          <a:xfrm>
            <a:off x="2756130" y="3302071"/>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Minus 25">
            <a:extLst>
              <a:ext uri="{FF2B5EF4-FFF2-40B4-BE49-F238E27FC236}">
                <a16:creationId xmlns:a16="http://schemas.microsoft.com/office/drawing/2014/main" id="{CC8B3F42-EFD4-3246-9E87-8DADDF07EB00}"/>
              </a:ext>
            </a:extLst>
          </p:cNvPr>
          <p:cNvSpPr/>
          <p:nvPr/>
        </p:nvSpPr>
        <p:spPr>
          <a:xfrm>
            <a:off x="2956886" y="3479467"/>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Minus 26">
            <a:extLst>
              <a:ext uri="{FF2B5EF4-FFF2-40B4-BE49-F238E27FC236}">
                <a16:creationId xmlns:a16="http://schemas.microsoft.com/office/drawing/2014/main" id="{C718F4BE-1483-2F42-865F-4586EEF2A004}"/>
              </a:ext>
            </a:extLst>
          </p:cNvPr>
          <p:cNvSpPr/>
          <p:nvPr/>
        </p:nvSpPr>
        <p:spPr>
          <a:xfrm>
            <a:off x="5152598" y="25483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Plus 27">
            <a:extLst>
              <a:ext uri="{FF2B5EF4-FFF2-40B4-BE49-F238E27FC236}">
                <a16:creationId xmlns:a16="http://schemas.microsoft.com/office/drawing/2014/main" id="{9540653E-965A-A548-B924-8905D145367B}"/>
              </a:ext>
            </a:extLst>
          </p:cNvPr>
          <p:cNvSpPr/>
          <p:nvPr/>
        </p:nvSpPr>
        <p:spPr>
          <a:xfrm>
            <a:off x="7710552" y="2403729"/>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Plus 28">
            <a:extLst>
              <a:ext uri="{FF2B5EF4-FFF2-40B4-BE49-F238E27FC236}">
                <a16:creationId xmlns:a16="http://schemas.microsoft.com/office/drawing/2014/main" id="{062BDB31-692D-004B-93FE-31CC594B1151}"/>
              </a:ext>
            </a:extLst>
          </p:cNvPr>
          <p:cNvSpPr/>
          <p:nvPr/>
        </p:nvSpPr>
        <p:spPr>
          <a:xfrm>
            <a:off x="8059702" y="2598903"/>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18133000"/>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CFB6A180-154B-654F-9FBB-BAD0B9D688D2}"/>
              </a:ext>
            </a:extLst>
          </p:cNvPr>
          <p:cNvSpPr>
            <a:spLocks noGrp="1"/>
          </p:cNvSpPr>
          <p:nvPr>
            <p:ph type="title"/>
          </p:nvPr>
        </p:nvSpPr>
        <p:spPr>
          <a:xfrm>
            <a:off x="810000" y="447188"/>
            <a:ext cx="10571998" cy="970450"/>
          </a:xfrm>
          <a:effectLst/>
        </p:spPr>
        <p:txBody>
          <a:bodyPr anchor="ctr">
            <a:normAutofit/>
          </a:bodyPr>
          <a:lstStyle/>
          <a:p>
            <a:pPr algn="ctr"/>
            <a:r>
              <a:rPr lang="en-US" sz="2800" dirty="0">
                <a:solidFill>
                  <a:schemeClr val="tx1"/>
                </a:solidFill>
              </a:rPr>
              <a:t>ILP for mislabeled data</a:t>
            </a: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6" name="Minus 5">
            <a:extLst>
              <a:ext uri="{FF2B5EF4-FFF2-40B4-BE49-F238E27FC236}">
                <a16:creationId xmlns:a16="http://schemas.microsoft.com/office/drawing/2014/main" id="{AD57C9FF-20CC-404C-9730-B339CE48580E}"/>
              </a:ext>
            </a:extLst>
          </p:cNvPr>
          <p:cNvSpPr/>
          <p:nvPr/>
        </p:nvSpPr>
        <p:spPr>
          <a:xfrm>
            <a:off x="1041571" y="351639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7" name="Minus 6">
            <a:extLst>
              <a:ext uri="{FF2B5EF4-FFF2-40B4-BE49-F238E27FC236}">
                <a16:creationId xmlns:a16="http://schemas.microsoft.com/office/drawing/2014/main" id="{76A67DDE-EC03-6940-B1C7-8822D24C0CC7}"/>
              </a:ext>
            </a:extLst>
          </p:cNvPr>
          <p:cNvSpPr/>
          <p:nvPr/>
        </p:nvSpPr>
        <p:spPr>
          <a:xfrm>
            <a:off x="1352019" y="383511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9" name="Minus 8">
            <a:extLst>
              <a:ext uri="{FF2B5EF4-FFF2-40B4-BE49-F238E27FC236}">
                <a16:creationId xmlns:a16="http://schemas.microsoft.com/office/drawing/2014/main" id="{FA1AFCAB-2414-6149-9E42-81C16B6B13CE}"/>
              </a:ext>
            </a:extLst>
          </p:cNvPr>
          <p:cNvSpPr/>
          <p:nvPr/>
        </p:nvSpPr>
        <p:spPr>
          <a:xfrm>
            <a:off x="1460906" y="40972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1" name="Minus 10">
            <a:extLst>
              <a:ext uri="{FF2B5EF4-FFF2-40B4-BE49-F238E27FC236}">
                <a16:creationId xmlns:a16="http://schemas.microsoft.com/office/drawing/2014/main" id="{B250046B-AA83-EA42-9CFB-EB2CC307F0FA}"/>
              </a:ext>
            </a:extLst>
          </p:cNvPr>
          <p:cNvSpPr/>
          <p:nvPr/>
        </p:nvSpPr>
        <p:spPr>
          <a:xfrm>
            <a:off x="2292465" y="50864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2" name="Minus 11">
            <a:extLst>
              <a:ext uri="{FF2B5EF4-FFF2-40B4-BE49-F238E27FC236}">
                <a16:creationId xmlns:a16="http://schemas.microsoft.com/office/drawing/2014/main" id="{20F4F16D-B98B-BD4E-9870-3D1A06A1AEA4}"/>
              </a:ext>
            </a:extLst>
          </p:cNvPr>
          <p:cNvSpPr/>
          <p:nvPr/>
        </p:nvSpPr>
        <p:spPr>
          <a:xfrm>
            <a:off x="2444865" y="52388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3" name="Minus 12">
            <a:extLst>
              <a:ext uri="{FF2B5EF4-FFF2-40B4-BE49-F238E27FC236}">
                <a16:creationId xmlns:a16="http://schemas.microsoft.com/office/drawing/2014/main" id="{B575D496-94A3-0A4B-BF7C-B7F55552CE24}"/>
              </a:ext>
            </a:extLst>
          </p:cNvPr>
          <p:cNvSpPr/>
          <p:nvPr/>
        </p:nvSpPr>
        <p:spPr>
          <a:xfrm>
            <a:off x="2838301" y="504364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6" name="Minus 15">
            <a:extLst>
              <a:ext uri="{FF2B5EF4-FFF2-40B4-BE49-F238E27FC236}">
                <a16:creationId xmlns:a16="http://schemas.microsoft.com/office/drawing/2014/main" id="{1C8D4810-F036-A349-AA11-87C87E23D991}"/>
              </a:ext>
            </a:extLst>
          </p:cNvPr>
          <p:cNvSpPr/>
          <p:nvPr/>
        </p:nvSpPr>
        <p:spPr>
          <a:xfrm>
            <a:off x="8373525" y="2505536"/>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7" name="Minus 16">
            <a:extLst>
              <a:ext uri="{FF2B5EF4-FFF2-40B4-BE49-F238E27FC236}">
                <a16:creationId xmlns:a16="http://schemas.microsoft.com/office/drawing/2014/main" id="{DC5E0847-15DB-C049-9D5B-C52C4D207842}"/>
              </a:ext>
            </a:extLst>
          </p:cNvPr>
          <p:cNvSpPr/>
          <p:nvPr/>
        </p:nvSpPr>
        <p:spPr>
          <a:xfrm>
            <a:off x="5129930" y="41014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8" name="Minus 17">
            <a:extLst>
              <a:ext uri="{FF2B5EF4-FFF2-40B4-BE49-F238E27FC236}">
                <a16:creationId xmlns:a16="http://schemas.microsoft.com/office/drawing/2014/main" id="{2B955586-D663-DC49-A6AF-D73ACA444EAD}"/>
              </a:ext>
            </a:extLst>
          </p:cNvPr>
          <p:cNvSpPr/>
          <p:nvPr/>
        </p:nvSpPr>
        <p:spPr>
          <a:xfrm>
            <a:off x="5282330" y="42538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9" name="Minus 18">
            <a:extLst>
              <a:ext uri="{FF2B5EF4-FFF2-40B4-BE49-F238E27FC236}">
                <a16:creationId xmlns:a16="http://schemas.microsoft.com/office/drawing/2014/main" id="{34C231EC-29F0-4D47-9F41-A98FC6D4AC95}"/>
              </a:ext>
            </a:extLst>
          </p:cNvPr>
          <p:cNvSpPr/>
          <p:nvPr/>
        </p:nvSpPr>
        <p:spPr>
          <a:xfrm>
            <a:off x="5713936" y="3845548"/>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0" name="Minus 19">
            <a:extLst>
              <a:ext uri="{FF2B5EF4-FFF2-40B4-BE49-F238E27FC236}">
                <a16:creationId xmlns:a16="http://schemas.microsoft.com/office/drawing/2014/main" id="{39C0909E-684A-5D45-9EB1-A0ED29D172D7}"/>
              </a:ext>
            </a:extLst>
          </p:cNvPr>
          <p:cNvSpPr/>
          <p:nvPr/>
        </p:nvSpPr>
        <p:spPr>
          <a:xfrm>
            <a:off x="9127733" y="4658372"/>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Oval 20">
            <a:extLst>
              <a:ext uri="{FF2B5EF4-FFF2-40B4-BE49-F238E27FC236}">
                <a16:creationId xmlns:a16="http://schemas.microsoft.com/office/drawing/2014/main" id="{12B80A87-E499-9D4F-897B-990DA37079D0}"/>
              </a:ext>
            </a:extLst>
          </p:cNvPr>
          <p:cNvSpPr/>
          <p:nvPr/>
        </p:nvSpPr>
        <p:spPr>
          <a:xfrm>
            <a:off x="4645289" y="2315677"/>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Oval 21">
            <a:extLst>
              <a:ext uri="{FF2B5EF4-FFF2-40B4-BE49-F238E27FC236}">
                <a16:creationId xmlns:a16="http://schemas.microsoft.com/office/drawing/2014/main" id="{005D2F2E-6E5F-CF44-8A15-4F57D11AF572}"/>
              </a:ext>
            </a:extLst>
          </p:cNvPr>
          <p:cNvSpPr/>
          <p:nvPr/>
        </p:nvSpPr>
        <p:spPr>
          <a:xfrm>
            <a:off x="2448533" y="2816438"/>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3" name="Oval 22">
            <a:extLst>
              <a:ext uri="{FF2B5EF4-FFF2-40B4-BE49-F238E27FC236}">
                <a16:creationId xmlns:a16="http://schemas.microsoft.com/office/drawing/2014/main" id="{6CD85808-5933-3F49-87BA-2E3B8F3B6F7B}"/>
              </a:ext>
            </a:extLst>
          </p:cNvPr>
          <p:cNvSpPr/>
          <p:nvPr/>
        </p:nvSpPr>
        <p:spPr>
          <a:xfrm>
            <a:off x="6805571" y="3663614"/>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4" name="Rectangle 23">
            <a:extLst>
              <a:ext uri="{FF2B5EF4-FFF2-40B4-BE49-F238E27FC236}">
                <a16:creationId xmlns:a16="http://schemas.microsoft.com/office/drawing/2014/main" id="{DB8F1C6B-CF88-9541-A234-E613BCDC3E3A}"/>
              </a:ext>
            </a:extLst>
          </p:cNvPr>
          <p:cNvSpPr/>
          <p:nvPr/>
        </p:nvSpPr>
        <p:spPr>
          <a:xfrm>
            <a:off x="3030736" y="2029830"/>
            <a:ext cx="3065263" cy="369332"/>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rPr>
              <a:t>rule = rule1 + rule2 + rule3</a:t>
            </a:r>
          </a:p>
        </p:txBody>
      </p:sp>
      <p:sp>
        <p:nvSpPr>
          <p:cNvPr id="25" name="Minus 24">
            <a:extLst>
              <a:ext uri="{FF2B5EF4-FFF2-40B4-BE49-F238E27FC236}">
                <a16:creationId xmlns:a16="http://schemas.microsoft.com/office/drawing/2014/main" id="{A70C8921-804C-554C-BC78-E8F0C54512A0}"/>
              </a:ext>
            </a:extLst>
          </p:cNvPr>
          <p:cNvSpPr/>
          <p:nvPr/>
        </p:nvSpPr>
        <p:spPr>
          <a:xfrm>
            <a:off x="2756130" y="3302071"/>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26" name="Minus 25">
            <a:extLst>
              <a:ext uri="{FF2B5EF4-FFF2-40B4-BE49-F238E27FC236}">
                <a16:creationId xmlns:a16="http://schemas.microsoft.com/office/drawing/2014/main" id="{CC8B3F42-EFD4-3246-9E87-8DADDF07EB00}"/>
              </a:ext>
            </a:extLst>
          </p:cNvPr>
          <p:cNvSpPr/>
          <p:nvPr/>
        </p:nvSpPr>
        <p:spPr>
          <a:xfrm>
            <a:off x="2956886" y="3479467"/>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27" name="Minus 26">
            <a:extLst>
              <a:ext uri="{FF2B5EF4-FFF2-40B4-BE49-F238E27FC236}">
                <a16:creationId xmlns:a16="http://schemas.microsoft.com/office/drawing/2014/main" id="{C718F4BE-1483-2F42-865F-4586EEF2A004}"/>
              </a:ext>
            </a:extLst>
          </p:cNvPr>
          <p:cNvSpPr/>
          <p:nvPr/>
        </p:nvSpPr>
        <p:spPr>
          <a:xfrm>
            <a:off x="5152598" y="25483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28" name="Plus 27">
            <a:extLst>
              <a:ext uri="{FF2B5EF4-FFF2-40B4-BE49-F238E27FC236}">
                <a16:creationId xmlns:a16="http://schemas.microsoft.com/office/drawing/2014/main" id="{9540653E-965A-A548-B924-8905D145367B}"/>
              </a:ext>
            </a:extLst>
          </p:cNvPr>
          <p:cNvSpPr/>
          <p:nvPr/>
        </p:nvSpPr>
        <p:spPr>
          <a:xfrm>
            <a:off x="7710552" y="2403729"/>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9" name="Plus 28">
            <a:extLst>
              <a:ext uri="{FF2B5EF4-FFF2-40B4-BE49-F238E27FC236}">
                <a16:creationId xmlns:a16="http://schemas.microsoft.com/office/drawing/2014/main" id="{062BDB31-692D-004B-93FE-31CC594B1151}"/>
              </a:ext>
            </a:extLst>
          </p:cNvPr>
          <p:cNvSpPr/>
          <p:nvPr/>
        </p:nvSpPr>
        <p:spPr>
          <a:xfrm>
            <a:off x="8059702" y="2598903"/>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2279185309"/>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D45553-91A4-480A-9577-0E0FC0D919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3" y="0"/>
            <a:ext cx="121874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23">
            <a:extLst>
              <a:ext uri="{FF2B5EF4-FFF2-40B4-BE49-F238E27FC236}">
                <a16:creationId xmlns:a16="http://schemas.microsoft.com/office/drawing/2014/main" id="{D240F8A8-FEA1-42C2-B259-27A935127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23B68EE-63CD-9244-84AF-08F7ED0F2B8C}"/>
              </a:ext>
            </a:extLst>
          </p:cNvPr>
          <p:cNvSpPr>
            <a:spLocks noGrp="1"/>
          </p:cNvSpPr>
          <p:nvPr>
            <p:ph type="title"/>
          </p:nvPr>
        </p:nvSpPr>
        <p:spPr>
          <a:xfrm>
            <a:off x="556590" y="1741714"/>
            <a:ext cx="3726651" cy="4117749"/>
          </a:xfrm>
        </p:spPr>
        <p:txBody>
          <a:bodyPr anchor="t">
            <a:normAutofit/>
          </a:bodyPr>
          <a:lstStyle/>
          <a:p>
            <a:r>
              <a:rPr lang="en-US" dirty="0"/>
              <a:t>Inductive logic programming</a:t>
            </a:r>
          </a:p>
        </p:txBody>
      </p:sp>
      <p:graphicFrame>
        <p:nvGraphicFramePr>
          <p:cNvPr id="5" name="Content Placeholder 2">
            <a:extLst>
              <a:ext uri="{FF2B5EF4-FFF2-40B4-BE49-F238E27FC236}">
                <a16:creationId xmlns:a16="http://schemas.microsoft.com/office/drawing/2014/main" id="{9BEB27C2-7486-4F5A-901F-6961BC7EC423}"/>
              </a:ext>
            </a:extLst>
          </p:cNvPr>
          <p:cNvGraphicFramePr>
            <a:graphicFrameLocks noGrp="1"/>
          </p:cNvGraphicFramePr>
          <p:nvPr>
            <p:ph idx="1"/>
            <p:extLst>
              <p:ext uri="{D42A27DB-BD31-4B8C-83A1-F6EECF244321}">
                <p14:modId xmlns:p14="http://schemas.microsoft.com/office/powerpoint/2010/main" val="4198586483"/>
              </p:ext>
            </p:extLst>
          </p:nvPr>
        </p:nvGraphicFramePr>
        <p:xfrm>
          <a:off x="5466523" y="1172818"/>
          <a:ext cx="5906328" cy="46866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77643140"/>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Freeform 6">
            <a:extLst>
              <a:ext uri="{FF2B5EF4-FFF2-40B4-BE49-F238E27FC236}">
                <a16:creationId xmlns:a16="http://schemas.microsoft.com/office/drawing/2014/main" id="{133F8CB7-795C-4272-9073-64D8CF97F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23B68EE-63CD-9244-84AF-08F7ED0F2B8C}"/>
              </a:ext>
            </a:extLst>
          </p:cNvPr>
          <p:cNvSpPr>
            <a:spLocks noGrp="1"/>
          </p:cNvSpPr>
          <p:nvPr>
            <p:ph type="title"/>
          </p:nvPr>
        </p:nvSpPr>
        <p:spPr>
          <a:xfrm>
            <a:off x="810002" y="639097"/>
            <a:ext cx="3211392" cy="3781101"/>
          </a:xfrm>
        </p:spPr>
        <p:txBody>
          <a:bodyPr vert="horz" lIns="91440" tIns="45720" rIns="91440" bIns="45720" rtlCol="0" anchor="b">
            <a:normAutofit/>
          </a:bodyPr>
          <a:lstStyle/>
          <a:p>
            <a:r>
              <a:rPr lang="en-US" sz="5400"/>
              <a:t>Deep learning</a:t>
            </a:r>
          </a:p>
        </p:txBody>
      </p:sp>
      <p:sp>
        <p:nvSpPr>
          <p:cNvPr id="22" name="Freeform: Shape 21">
            <a:extLst>
              <a:ext uri="{FF2B5EF4-FFF2-40B4-BE49-F238E27FC236}">
                <a16:creationId xmlns:a16="http://schemas.microsoft.com/office/drawing/2014/main" id="{9674F1F8-962D-4FF5-B378-D9D2FFDFD2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896681"/>
            <a:ext cx="12188952" cy="1961319"/>
          </a:xfrm>
          <a:custGeom>
            <a:avLst/>
            <a:gdLst>
              <a:gd name="connsiteX0" fmla="*/ 0 w 12188952"/>
              <a:gd name="connsiteY0" fmla="*/ 0 h 1961319"/>
              <a:gd name="connsiteX1" fmla="*/ 1996017 w 12188952"/>
              <a:gd name="connsiteY1" fmla="*/ 0 h 1961319"/>
              <a:gd name="connsiteX2" fmla="*/ 2377017 w 12188952"/>
              <a:gd name="connsiteY2" fmla="*/ 263783 h 1961319"/>
              <a:gd name="connsiteX3" fmla="*/ 2385484 w 12188952"/>
              <a:gd name="connsiteY3" fmla="*/ 266713 h 1961319"/>
              <a:gd name="connsiteX4" fmla="*/ 2398184 w 12188952"/>
              <a:gd name="connsiteY4" fmla="*/ 271110 h 1961319"/>
              <a:gd name="connsiteX5" fmla="*/ 2410883 w 12188952"/>
              <a:gd name="connsiteY5" fmla="*/ 275506 h 1961319"/>
              <a:gd name="connsiteX6" fmla="*/ 2421467 w 12188952"/>
              <a:gd name="connsiteY6" fmla="*/ 275506 h 1961319"/>
              <a:gd name="connsiteX7" fmla="*/ 2434167 w 12188952"/>
              <a:gd name="connsiteY7" fmla="*/ 275506 h 1961319"/>
              <a:gd name="connsiteX8" fmla="*/ 2444750 w 12188952"/>
              <a:gd name="connsiteY8" fmla="*/ 271110 h 1961319"/>
              <a:gd name="connsiteX9" fmla="*/ 2457450 w 12188952"/>
              <a:gd name="connsiteY9" fmla="*/ 266713 h 1961319"/>
              <a:gd name="connsiteX10" fmla="*/ 2465917 w 12188952"/>
              <a:gd name="connsiteY10" fmla="*/ 263783 h 1961319"/>
              <a:gd name="connsiteX11" fmla="*/ 2846917 w 12188952"/>
              <a:gd name="connsiteY11" fmla="*/ 0 h 1961319"/>
              <a:gd name="connsiteX12" fmla="*/ 12188952 w 12188952"/>
              <a:gd name="connsiteY12" fmla="*/ 0 h 1961319"/>
              <a:gd name="connsiteX13" fmla="*/ 12188952 w 12188952"/>
              <a:gd name="connsiteY13" fmla="*/ 1264506 h 1961319"/>
              <a:gd name="connsiteX14" fmla="*/ 12188952 w 12188952"/>
              <a:gd name="connsiteY14" fmla="*/ 1917775 h 1961319"/>
              <a:gd name="connsiteX15" fmla="*/ 12188952 w 12188952"/>
              <a:gd name="connsiteY15" fmla="*/ 1961319 h 1961319"/>
              <a:gd name="connsiteX16" fmla="*/ 0 w 12188952"/>
              <a:gd name="connsiteY16" fmla="*/ 1961319 h 1961319"/>
              <a:gd name="connsiteX17" fmla="*/ 0 w 12188952"/>
              <a:gd name="connsiteY17" fmla="*/ 1917775 h 1961319"/>
              <a:gd name="connsiteX18" fmla="*/ 0 w 12188952"/>
              <a:gd name="connsiteY18" fmla="*/ 1264506 h 196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88952" h="1961319">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88952" y="0"/>
                </a:lnTo>
                <a:lnTo>
                  <a:pt x="12188952" y="1264506"/>
                </a:lnTo>
                <a:lnTo>
                  <a:pt x="12188952" y="1917775"/>
                </a:lnTo>
                <a:lnTo>
                  <a:pt x="12188952" y="1961319"/>
                </a:lnTo>
                <a:lnTo>
                  <a:pt x="0" y="1961319"/>
                </a:lnTo>
                <a:lnTo>
                  <a:pt x="0" y="1917775"/>
                </a:lnTo>
                <a:lnTo>
                  <a:pt x="0" y="1264506"/>
                </a:lnTo>
                <a:close/>
              </a:path>
            </a:pathLst>
          </a:cu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F5B02515-1740-494D-96DA-F3342D9131B4}"/>
              </a:ext>
            </a:extLst>
          </p:cNvPr>
          <p:cNvSpPr>
            <a:spLocks noGrp="1"/>
          </p:cNvSpPr>
          <p:nvPr>
            <p:ph idx="1"/>
          </p:nvPr>
        </p:nvSpPr>
        <p:spPr>
          <a:xfrm>
            <a:off x="810001" y="5280847"/>
            <a:ext cx="3211393" cy="785656"/>
          </a:xfrm>
        </p:spPr>
        <p:txBody>
          <a:bodyPr vert="horz" lIns="91440" tIns="45720" rIns="91440" bIns="45720" rtlCol="0" anchor="t">
            <a:normAutofit/>
          </a:bodyPr>
          <a:lstStyle/>
          <a:p>
            <a:pPr marL="0" indent="0">
              <a:buNone/>
            </a:pPr>
            <a:r>
              <a:rPr lang="en-US" dirty="0">
                <a:solidFill>
                  <a:srgbClr val="FFFFFF"/>
                </a:solidFill>
              </a:rPr>
              <a:t>Noise Robustness</a:t>
            </a:r>
          </a:p>
        </p:txBody>
      </p:sp>
      <p:sp>
        <p:nvSpPr>
          <p:cNvPr id="24" name="Rectangle 23">
            <a:extLst>
              <a:ext uri="{FF2B5EF4-FFF2-40B4-BE49-F238E27FC236}">
                <a16:creationId xmlns:a16="http://schemas.microsoft.com/office/drawing/2014/main" id="{C701CDB4-05E2-481A-9165-2455B6FE2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0658" y="0"/>
            <a:ext cx="755294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14">
            <a:extLst>
              <a:ext uri="{FF2B5EF4-FFF2-40B4-BE49-F238E27FC236}">
                <a16:creationId xmlns:a16="http://schemas.microsoft.com/office/drawing/2014/main" id="{93C43E0F-EC0A-4928-BA40-42313C099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0386" y="958640"/>
            <a:ext cx="6258150" cy="4945244"/>
          </a:xfrm>
          <a:prstGeom prst="roundRect">
            <a:avLst>
              <a:gd name="adj" fmla="val 3513"/>
            </a:avLst>
          </a:prstGeom>
          <a:solidFill>
            <a:schemeClr val="bg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256A5A0-194B-D74D-8EF2-784C8E88CE5D}"/>
              </a:ext>
            </a:extLst>
          </p:cNvPr>
          <p:cNvPicPr>
            <a:picLocks noChangeAspect="1"/>
          </p:cNvPicPr>
          <p:nvPr/>
        </p:nvPicPr>
        <p:blipFill>
          <a:blip r:embed="rId3"/>
          <a:stretch>
            <a:fillRect/>
          </a:stretch>
        </p:blipFill>
        <p:spPr>
          <a:xfrm>
            <a:off x="6038211" y="1492135"/>
            <a:ext cx="4762500" cy="3810000"/>
          </a:xfrm>
          <a:prstGeom prst="rect">
            <a:avLst/>
          </a:prstGeom>
        </p:spPr>
      </p:pic>
      <p:pic>
        <p:nvPicPr>
          <p:cNvPr id="5" name="Picture 4">
            <a:extLst>
              <a:ext uri="{FF2B5EF4-FFF2-40B4-BE49-F238E27FC236}">
                <a16:creationId xmlns:a16="http://schemas.microsoft.com/office/drawing/2014/main" id="{2B07BEBF-C6DB-6A47-BE2B-6CBC4D6FEB9A}"/>
              </a:ext>
            </a:extLst>
          </p:cNvPr>
          <p:cNvPicPr>
            <a:picLocks noChangeAspect="1"/>
          </p:cNvPicPr>
          <p:nvPr/>
        </p:nvPicPr>
        <p:blipFill>
          <a:blip r:embed="rId4"/>
          <a:stretch>
            <a:fillRect/>
          </a:stretch>
        </p:blipFill>
        <p:spPr>
          <a:xfrm>
            <a:off x="5604240" y="1492135"/>
            <a:ext cx="5630441" cy="3850121"/>
          </a:xfrm>
          <a:prstGeom prst="rect">
            <a:avLst/>
          </a:prstGeom>
          <a:solidFill>
            <a:schemeClr val="bg1"/>
          </a:solidFill>
        </p:spPr>
      </p:pic>
    </p:spTree>
    <p:custDataLst>
      <p:tags r:id="rId1"/>
    </p:custDataLst>
    <p:extLst>
      <p:ext uri="{BB962C8B-B14F-4D97-AF65-F5344CB8AC3E}">
        <p14:creationId xmlns:p14="http://schemas.microsoft.com/office/powerpoint/2010/main" val="353565496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D45553-91A4-480A-9577-0E0FC0D919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3" y="0"/>
            <a:ext cx="121874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2" name="Freeform 23">
            <a:extLst>
              <a:ext uri="{FF2B5EF4-FFF2-40B4-BE49-F238E27FC236}">
                <a16:creationId xmlns:a16="http://schemas.microsoft.com/office/drawing/2014/main" id="{D240F8A8-FEA1-42C2-B259-27A935127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423B68EE-63CD-9244-84AF-08F7ED0F2B8C}"/>
              </a:ext>
            </a:extLst>
          </p:cNvPr>
          <p:cNvSpPr>
            <a:spLocks noGrp="1"/>
          </p:cNvSpPr>
          <p:nvPr>
            <p:ph type="title"/>
          </p:nvPr>
        </p:nvSpPr>
        <p:spPr>
          <a:xfrm>
            <a:off x="556590" y="1741714"/>
            <a:ext cx="3726651" cy="4117749"/>
          </a:xfrm>
        </p:spPr>
        <p:txBody>
          <a:bodyPr anchor="t">
            <a:normAutofit/>
          </a:bodyPr>
          <a:lstStyle/>
          <a:p>
            <a:r>
              <a:rPr lang="en-US" dirty="0"/>
              <a:t>Deep Learning</a:t>
            </a:r>
          </a:p>
        </p:txBody>
      </p:sp>
      <p:graphicFrame>
        <p:nvGraphicFramePr>
          <p:cNvPr id="5" name="Content Placeholder 2">
            <a:extLst>
              <a:ext uri="{FF2B5EF4-FFF2-40B4-BE49-F238E27FC236}">
                <a16:creationId xmlns:a16="http://schemas.microsoft.com/office/drawing/2014/main" id="{9BEB27C2-7486-4F5A-901F-6961BC7EC423}"/>
              </a:ext>
            </a:extLst>
          </p:cNvPr>
          <p:cNvGraphicFramePr>
            <a:graphicFrameLocks noGrp="1"/>
          </p:cNvGraphicFramePr>
          <p:nvPr>
            <p:ph idx="1"/>
            <p:extLst>
              <p:ext uri="{D42A27DB-BD31-4B8C-83A1-F6EECF244321}">
                <p14:modId xmlns:p14="http://schemas.microsoft.com/office/powerpoint/2010/main" val="2688899727"/>
              </p:ext>
            </p:extLst>
          </p:nvPr>
        </p:nvGraphicFramePr>
        <p:xfrm>
          <a:off x="5466523" y="1172818"/>
          <a:ext cx="5906328" cy="46866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2513589"/>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60AE1982-7968-ED4A-8B7F-19122425F32E}"/>
              </a:ext>
            </a:extLst>
          </p:cNvPr>
          <p:cNvSpPr>
            <a:spLocks noGrp="1"/>
          </p:cNvSpPr>
          <p:nvPr>
            <p:ph idx="1"/>
          </p:nvPr>
        </p:nvSpPr>
        <p:spPr>
          <a:xfrm>
            <a:off x="818712" y="2222287"/>
            <a:ext cx="10554574" cy="3636511"/>
          </a:xfrm>
        </p:spPr>
        <p:txBody>
          <a:bodyPr/>
          <a:lstStyle/>
          <a:p>
            <a:endParaRPr lang="en-US" dirty="0"/>
          </a:p>
        </p:txBody>
      </p:sp>
      <p:pic>
        <p:nvPicPr>
          <p:cNvPr id="9" name="Picture 8">
            <a:extLst>
              <a:ext uri="{FF2B5EF4-FFF2-40B4-BE49-F238E27FC236}">
                <a16:creationId xmlns:a16="http://schemas.microsoft.com/office/drawing/2014/main" id="{F64F758D-17BD-3D47-9503-522A04A13333}"/>
              </a:ext>
            </a:extLst>
          </p:cNvPr>
          <p:cNvPicPr>
            <a:picLocks noChangeAspect="1"/>
          </p:cNvPicPr>
          <p:nvPr/>
        </p:nvPicPr>
        <p:blipFill>
          <a:blip r:embed="rId2"/>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9AADCA1F-47DB-CD41-9F25-FD4B831C4563}"/>
              </a:ext>
            </a:extLst>
          </p:cNvPr>
          <p:cNvSpPr txBox="1"/>
          <p:nvPr/>
        </p:nvSpPr>
        <p:spPr>
          <a:xfrm>
            <a:off x="296563" y="2928552"/>
            <a:ext cx="4355680" cy="1200329"/>
          </a:xfrm>
          <a:prstGeom prst="rect">
            <a:avLst/>
          </a:prstGeom>
          <a:noFill/>
        </p:spPr>
        <p:txBody>
          <a:bodyPr wrap="none" rtlCol="0">
            <a:spAutoFit/>
          </a:bodyPr>
          <a:lstStyle/>
          <a:p>
            <a:r>
              <a:rPr lang="en-US" sz="3600" b="1" dirty="0">
                <a:highlight>
                  <a:srgbClr val="FF0000"/>
                </a:highlight>
              </a:rPr>
              <a:t>We want to find a </a:t>
            </a:r>
          </a:p>
          <a:p>
            <a:r>
              <a:rPr lang="en-US" sz="3600" b="1" dirty="0">
                <a:highlight>
                  <a:srgbClr val="FF0000"/>
                </a:highlight>
              </a:rPr>
              <a:t>good combination</a:t>
            </a:r>
          </a:p>
        </p:txBody>
      </p:sp>
    </p:spTree>
    <p:extLst>
      <p:ext uri="{BB962C8B-B14F-4D97-AF65-F5344CB8AC3E}">
        <p14:creationId xmlns:p14="http://schemas.microsoft.com/office/powerpoint/2010/main" val="15061507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86A-1366-764B-8AA9-F221A0C41E65}"/>
              </a:ext>
            </a:extLst>
          </p:cNvPr>
          <p:cNvSpPr>
            <a:spLocks noGrp="1"/>
          </p:cNvSpPr>
          <p:nvPr>
            <p:ph type="title"/>
          </p:nvPr>
        </p:nvSpPr>
        <p:spPr/>
        <p:txBody>
          <a:bodyPr/>
          <a:lstStyle/>
          <a:p>
            <a:r>
              <a:rPr lang="en-US" dirty="0"/>
              <a:t>Combination</a:t>
            </a:r>
          </a:p>
        </p:txBody>
      </p:sp>
      <p:graphicFrame>
        <p:nvGraphicFramePr>
          <p:cNvPr id="4" name="Diagram 3">
            <a:extLst>
              <a:ext uri="{FF2B5EF4-FFF2-40B4-BE49-F238E27FC236}">
                <a16:creationId xmlns:a16="http://schemas.microsoft.com/office/drawing/2014/main" id="{F4531EDD-BE49-7046-BA58-C34815D79A2B}"/>
              </a:ext>
            </a:extLst>
          </p:cNvPr>
          <p:cNvGraphicFramePr/>
          <p:nvPr>
            <p:extLst>
              <p:ext uri="{D42A27DB-BD31-4B8C-83A1-F6EECF244321}">
                <p14:modId xmlns:p14="http://schemas.microsoft.com/office/powerpoint/2010/main" val="294740333"/>
              </p:ext>
            </p:extLst>
          </p:nvPr>
        </p:nvGraphicFramePr>
        <p:xfrm>
          <a:off x="3283463" y="3259503"/>
          <a:ext cx="5971059" cy="39160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 6">
            <a:extLst>
              <a:ext uri="{FF2B5EF4-FFF2-40B4-BE49-F238E27FC236}">
                <a16:creationId xmlns:a16="http://schemas.microsoft.com/office/drawing/2014/main" id="{BB58C4BE-DB13-F04F-A39F-EB9AB4A218C2}"/>
              </a:ext>
            </a:extLst>
          </p:cNvPr>
          <p:cNvGraphicFramePr/>
          <p:nvPr>
            <p:extLst>
              <p:ext uri="{D42A27DB-BD31-4B8C-83A1-F6EECF244321}">
                <p14:modId xmlns:p14="http://schemas.microsoft.com/office/powerpoint/2010/main" val="1754365344"/>
              </p:ext>
            </p:extLst>
          </p:nvPr>
        </p:nvGraphicFramePr>
        <p:xfrm>
          <a:off x="3369961" y="1133846"/>
          <a:ext cx="5971059" cy="391604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081939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B68EE-63CD-9244-84AF-08F7ED0F2B8C}"/>
              </a:ext>
            </a:extLst>
          </p:cNvPr>
          <p:cNvSpPr>
            <a:spLocks noGrp="1"/>
          </p:cNvSpPr>
          <p:nvPr>
            <p:ph type="title"/>
          </p:nvPr>
        </p:nvSpPr>
        <p:spPr>
          <a:xfrm>
            <a:off x="810000" y="447188"/>
            <a:ext cx="10571998" cy="970450"/>
          </a:xfrm>
        </p:spPr>
        <p:txBody>
          <a:bodyPr>
            <a:normAutofit/>
          </a:bodyPr>
          <a:lstStyle/>
          <a:p>
            <a:r>
              <a:rPr lang="en-US" dirty="0"/>
              <a:t>Inductive logic programming</a:t>
            </a:r>
          </a:p>
        </p:txBody>
      </p:sp>
      <p:graphicFrame>
        <p:nvGraphicFramePr>
          <p:cNvPr id="5" name="Content Placeholder 2">
            <a:extLst>
              <a:ext uri="{FF2B5EF4-FFF2-40B4-BE49-F238E27FC236}">
                <a16:creationId xmlns:a16="http://schemas.microsoft.com/office/drawing/2014/main" id="{9BEB27C2-7486-4F5A-901F-6961BC7EC423}"/>
              </a:ext>
            </a:extLst>
          </p:cNvPr>
          <p:cNvGraphicFramePr>
            <a:graphicFrameLocks noGrp="1"/>
          </p:cNvGraphicFramePr>
          <p:nvPr>
            <p:ph idx="1"/>
            <p:extLst>
              <p:ext uri="{D42A27DB-BD31-4B8C-83A1-F6EECF244321}">
                <p14:modId xmlns:p14="http://schemas.microsoft.com/office/powerpoint/2010/main" val="1076401026"/>
              </p:ext>
            </p:extLst>
          </p:nvPr>
        </p:nvGraphicFramePr>
        <p:xfrm>
          <a:off x="819150" y="2232838"/>
          <a:ext cx="4890534" cy="36266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Content Placeholder 2">
            <a:extLst>
              <a:ext uri="{FF2B5EF4-FFF2-40B4-BE49-F238E27FC236}">
                <a16:creationId xmlns:a16="http://schemas.microsoft.com/office/drawing/2014/main" id="{30E05531-2F0A-4B0E-874A-491A8F0D8088}"/>
              </a:ext>
            </a:extLst>
          </p:cNvPr>
          <p:cNvGraphicFramePr>
            <a:graphicFrameLocks/>
          </p:cNvGraphicFramePr>
          <p:nvPr>
            <p:extLst>
              <p:ext uri="{D42A27DB-BD31-4B8C-83A1-F6EECF244321}">
                <p14:modId xmlns:p14="http://schemas.microsoft.com/office/powerpoint/2010/main" val="1311644091"/>
              </p:ext>
            </p:extLst>
          </p:nvPr>
        </p:nvGraphicFramePr>
        <p:xfrm>
          <a:off x="6095999" y="2232838"/>
          <a:ext cx="4890534" cy="362662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445915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6FB65-DA25-0245-947F-8E242E84D7F2}"/>
              </a:ext>
            </a:extLst>
          </p:cNvPr>
          <p:cNvSpPr>
            <a:spLocks noGrp="1"/>
          </p:cNvSpPr>
          <p:nvPr>
            <p:ph type="title"/>
          </p:nvPr>
        </p:nvSpPr>
        <p:spPr>
          <a:xfrm>
            <a:off x="810000" y="2699069"/>
            <a:ext cx="11382000" cy="970450"/>
          </a:xfrm>
        </p:spPr>
        <p:txBody>
          <a:bodyPr/>
          <a:lstStyle/>
          <a:p>
            <a:r>
              <a:rPr lang="en-US" dirty="0"/>
              <a:t>Learning explanatory rules from noisy data</a:t>
            </a:r>
          </a:p>
        </p:txBody>
      </p:sp>
    </p:spTree>
    <p:extLst>
      <p:ext uri="{BB962C8B-B14F-4D97-AF65-F5344CB8AC3E}">
        <p14:creationId xmlns:p14="http://schemas.microsoft.com/office/powerpoint/2010/main" val="302107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C1CC7DC-6E24-0441-A8DA-7A3AC3E62DD6}"/>
              </a:ext>
            </a:extLst>
          </p:cNvPr>
          <p:cNvSpPr>
            <a:spLocks noGrp="1"/>
          </p:cNvSpPr>
          <p:nvPr>
            <p:ph type="title"/>
          </p:nvPr>
        </p:nvSpPr>
        <p:spPr>
          <a:xfrm>
            <a:off x="451515" y="1734857"/>
            <a:ext cx="3765483" cy="3388287"/>
          </a:xfrm>
        </p:spPr>
        <p:txBody>
          <a:bodyPr anchor="ctr">
            <a:normAutofit/>
          </a:bodyPr>
          <a:lstStyle/>
          <a:p>
            <a:r>
              <a:rPr lang="en-US" dirty="0"/>
              <a:t>Outline</a:t>
            </a:r>
          </a:p>
        </p:txBody>
      </p:sp>
      <p:sp>
        <p:nvSpPr>
          <p:cNvPr id="3" name="Content Placeholder 2">
            <a:extLst>
              <a:ext uri="{FF2B5EF4-FFF2-40B4-BE49-F238E27FC236}">
                <a16:creationId xmlns:a16="http://schemas.microsoft.com/office/drawing/2014/main" id="{C67EFA5C-8641-2C47-AC81-798AE3818461}"/>
              </a:ext>
            </a:extLst>
          </p:cNvPr>
          <p:cNvSpPr>
            <a:spLocks noGrp="1"/>
          </p:cNvSpPr>
          <p:nvPr>
            <p:ph idx="1"/>
          </p:nvPr>
        </p:nvSpPr>
        <p:spPr>
          <a:xfrm>
            <a:off x="6008067" y="978993"/>
            <a:ext cx="5556553" cy="4900014"/>
          </a:xfrm>
          <a:effectLst/>
        </p:spPr>
        <p:txBody>
          <a:bodyPr>
            <a:normAutofit/>
          </a:bodyPr>
          <a:lstStyle/>
          <a:p>
            <a:r>
              <a:rPr lang="en-US" sz="2000" dirty="0"/>
              <a:t>Machine learn &amp; vulnerability detection</a:t>
            </a:r>
          </a:p>
          <a:p>
            <a:r>
              <a:rPr lang="en-US" sz="2000" dirty="0"/>
              <a:t>Inductive Logic Programming</a:t>
            </a:r>
          </a:p>
          <a:p>
            <a:r>
              <a:rPr lang="en-US" sz="2000" dirty="0"/>
              <a:t>Deep learning</a:t>
            </a:r>
          </a:p>
          <a:p>
            <a:r>
              <a:rPr lang="en-US" sz="2000" dirty="0"/>
              <a:t>What’s else?</a:t>
            </a:r>
          </a:p>
          <a:p>
            <a:endParaRPr lang="en-US" sz="2000" dirty="0"/>
          </a:p>
        </p:txBody>
      </p:sp>
    </p:spTree>
    <p:extLst>
      <p:ext uri="{BB962C8B-B14F-4D97-AF65-F5344CB8AC3E}">
        <p14:creationId xmlns:p14="http://schemas.microsoft.com/office/powerpoint/2010/main" val="2497908919"/>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AC159-E177-4F4E-9D45-13B72C472148}"/>
              </a:ext>
            </a:extLst>
          </p:cNvPr>
          <p:cNvSpPr>
            <a:spLocks noGrp="1"/>
          </p:cNvSpPr>
          <p:nvPr>
            <p:ph type="title"/>
          </p:nvPr>
        </p:nvSpPr>
        <p:spPr>
          <a:xfrm>
            <a:off x="810000" y="447188"/>
            <a:ext cx="10571998" cy="970450"/>
          </a:xfrm>
          <a:effectLst/>
        </p:spPr>
        <p:txBody>
          <a:bodyPr anchor="ctr">
            <a:normAutofit/>
          </a:bodyPr>
          <a:lstStyle/>
          <a:p>
            <a:pPr algn="ctr"/>
            <a:r>
              <a:rPr lang="en-US" sz="2800" dirty="0">
                <a:solidFill>
                  <a:schemeClr val="tx1"/>
                </a:solidFill>
              </a:rPr>
              <a:t>How to achieve this</a:t>
            </a:r>
          </a:p>
        </p:txBody>
      </p:sp>
      <p:sp>
        <p:nvSpPr>
          <p:cNvPr id="3" name="Content Placeholder 2">
            <a:extLst>
              <a:ext uri="{FF2B5EF4-FFF2-40B4-BE49-F238E27FC236}">
                <a16:creationId xmlns:a16="http://schemas.microsoft.com/office/drawing/2014/main" id="{CD505D74-8FE8-A041-9679-7CCF4172ACA2}"/>
              </a:ext>
            </a:extLst>
          </p:cNvPr>
          <p:cNvSpPr>
            <a:spLocks noGrp="1"/>
          </p:cNvSpPr>
          <p:nvPr>
            <p:ph idx="1"/>
          </p:nvPr>
        </p:nvSpPr>
        <p:spPr>
          <a:xfrm>
            <a:off x="1115732" y="2222287"/>
            <a:ext cx="9966953" cy="3636511"/>
          </a:xfrm>
          <a:effectLst/>
        </p:spPr>
        <p:txBody>
          <a:bodyPr>
            <a:normAutofit/>
          </a:bodyPr>
          <a:lstStyle/>
          <a:p>
            <a:r>
              <a:rPr lang="en-US" dirty="0"/>
              <a:t>Ground atoms from {False, True} Space map to the real unit interval [0,1]</a:t>
            </a:r>
          </a:p>
          <a:p>
            <a:r>
              <a:rPr lang="en-US" dirty="0"/>
              <a:t>Clauses also use continuous weights to represents how likely this rule is true.</a:t>
            </a:r>
          </a:p>
        </p:txBody>
      </p:sp>
    </p:spTree>
    <p:extLst>
      <p:ext uri="{BB962C8B-B14F-4D97-AF65-F5344CB8AC3E}">
        <p14:creationId xmlns:p14="http://schemas.microsoft.com/office/powerpoint/2010/main" val="862749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AC159-E177-4F4E-9D45-13B72C472148}"/>
              </a:ext>
            </a:extLst>
          </p:cNvPr>
          <p:cNvSpPr>
            <a:spLocks noGrp="1"/>
          </p:cNvSpPr>
          <p:nvPr>
            <p:ph type="title"/>
          </p:nvPr>
        </p:nvSpPr>
        <p:spPr>
          <a:xfrm>
            <a:off x="810000" y="447188"/>
            <a:ext cx="10571998" cy="970450"/>
          </a:xfrm>
          <a:effectLst/>
        </p:spPr>
        <p:txBody>
          <a:bodyPr anchor="ctr">
            <a:normAutofit/>
          </a:bodyPr>
          <a:lstStyle/>
          <a:p>
            <a:pPr algn="ctr"/>
            <a:r>
              <a:rPr lang="en-US" sz="2800" dirty="0">
                <a:solidFill>
                  <a:schemeClr val="tx1"/>
                </a:solidFill>
              </a:rPr>
              <a:t>How to achieve this</a:t>
            </a:r>
          </a:p>
        </p:txBody>
      </p:sp>
      <p:sp>
        <p:nvSpPr>
          <p:cNvPr id="3" name="Content Placeholder 2">
            <a:extLst>
              <a:ext uri="{FF2B5EF4-FFF2-40B4-BE49-F238E27FC236}">
                <a16:creationId xmlns:a16="http://schemas.microsoft.com/office/drawing/2014/main" id="{CD505D74-8FE8-A041-9679-7CCF4172ACA2}"/>
              </a:ext>
            </a:extLst>
          </p:cNvPr>
          <p:cNvSpPr>
            <a:spLocks noGrp="1"/>
          </p:cNvSpPr>
          <p:nvPr>
            <p:ph idx="1"/>
          </p:nvPr>
        </p:nvSpPr>
        <p:spPr>
          <a:xfrm>
            <a:off x="1115732" y="2222287"/>
            <a:ext cx="9966953" cy="3636511"/>
          </a:xfrm>
          <a:effectLst/>
        </p:spPr>
        <p:txBody>
          <a:bodyPr>
            <a:normAutofit/>
          </a:bodyPr>
          <a:lstStyle/>
          <a:p>
            <a:r>
              <a:rPr lang="en-GB" dirty="0"/>
              <a:t>Each clause c is compiled into a function from valuations to valuations</a:t>
            </a:r>
            <a:endParaRPr lang="en-US" dirty="0"/>
          </a:p>
        </p:txBody>
      </p:sp>
    </p:spTree>
    <p:extLst>
      <p:ext uri="{BB962C8B-B14F-4D97-AF65-F5344CB8AC3E}">
        <p14:creationId xmlns:p14="http://schemas.microsoft.com/office/powerpoint/2010/main" val="19141168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6">
            <a:extLst>
              <a:ext uri="{FF2B5EF4-FFF2-40B4-BE49-F238E27FC236}">
                <a16:creationId xmlns:a16="http://schemas.microsoft.com/office/drawing/2014/main" id="{133F8CB7-795C-4272-9073-64D8CF97F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B7743172-17A8-4FA4-8434-B813E03B7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23">
            <a:extLst>
              <a:ext uri="{FF2B5EF4-FFF2-40B4-BE49-F238E27FC236}">
                <a16:creationId xmlns:a16="http://schemas.microsoft.com/office/drawing/2014/main" id="{4CE1233C-FD2F-489E-BFDE-086F5FED6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3">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CBAC159-E177-4F4E-9D45-13B72C472148}"/>
              </a:ext>
            </a:extLst>
          </p:cNvPr>
          <p:cNvSpPr>
            <a:spLocks noGrp="1"/>
          </p:cNvSpPr>
          <p:nvPr>
            <p:ph type="title"/>
          </p:nvPr>
        </p:nvSpPr>
        <p:spPr>
          <a:xfrm>
            <a:off x="451514" y="1800225"/>
            <a:ext cx="3444211" cy="4241136"/>
          </a:xfrm>
        </p:spPr>
        <p:txBody>
          <a:bodyPr vert="horz" lIns="91440" tIns="45720" rIns="91440" bIns="45720" rtlCol="0" anchor="t">
            <a:normAutofit/>
          </a:bodyPr>
          <a:lstStyle/>
          <a:p>
            <a:r>
              <a:rPr lang="en-US" sz="4100" dirty="0"/>
              <a:t>Learning explanatory rules from noisy data</a:t>
            </a:r>
          </a:p>
        </p:txBody>
      </p:sp>
      <p:pic>
        <p:nvPicPr>
          <p:cNvPr id="4" name="Picture 3">
            <a:extLst>
              <a:ext uri="{FF2B5EF4-FFF2-40B4-BE49-F238E27FC236}">
                <a16:creationId xmlns:a16="http://schemas.microsoft.com/office/drawing/2014/main" id="{505CF3C4-6D78-6A43-9AFF-D6F339F8AE45}"/>
              </a:ext>
            </a:extLst>
          </p:cNvPr>
          <p:cNvPicPr>
            <a:picLocks noChangeAspect="1"/>
          </p:cNvPicPr>
          <p:nvPr/>
        </p:nvPicPr>
        <p:blipFill>
          <a:blip r:embed="rId4"/>
          <a:stretch>
            <a:fillRect/>
          </a:stretch>
        </p:blipFill>
        <p:spPr>
          <a:xfrm>
            <a:off x="6209414" y="292191"/>
            <a:ext cx="4731685" cy="6046884"/>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2491181206"/>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F8945-CD4F-4343-830B-6CF0D7AFED41}"/>
              </a:ext>
            </a:extLst>
          </p:cNvPr>
          <p:cNvSpPr>
            <a:spLocks noGrp="1"/>
          </p:cNvSpPr>
          <p:nvPr>
            <p:ph type="title"/>
          </p:nvPr>
        </p:nvSpPr>
        <p:spPr/>
        <p:txBody>
          <a:bodyPr/>
          <a:lstStyle/>
          <a:p>
            <a:r>
              <a:rPr lang="en-US" dirty="0"/>
              <a:t>Simulation – learn “less 2” rule</a:t>
            </a:r>
          </a:p>
        </p:txBody>
      </p:sp>
      <p:graphicFrame>
        <p:nvGraphicFramePr>
          <p:cNvPr id="5" name="Content Placeholder 4">
            <a:extLst>
              <a:ext uri="{FF2B5EF4-FFF2-40B4-BE49-F238E27FC236}">
                <a16:creationId xmlns:a16="http://schemas.microsoft.com/office/drawing/2014/main" id="{21EA6C0D-E9E0-9E41-A13C-DCAD52131B70}"/>
              </a:ext>
            </a:extLst>
          </p:cNvPr>
          <p:cNvGraphicFramePr>
            <a:graphicFrameLocks noGrp="1"/>
          </p:cNvGraphicFramePr>
          <p:nvPr>
            <p:ph idx="1"/>
            <p:extLst>
              <p:ext uri="{D42A27DB-BD31-4B8C-83A1-F6EECF244321}">
                <p14:modId xmlns:p14="http://schemas.microsoft.com/office/powerpoint/2010/main" val="1313589589"/>
              </p:ext>
            </p:extLst>
          </p:nvPr>
        </p:nvGraphicFramePr>
        <p:xfrm>
          <a:off x="818712" y="2222287"/>
          <a:ext cx="10554574" cy="36365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201333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F8945-CD4F-4343-830B-6CF0D7AFED41}"/>
              </a:ext>
            </a:extLst>
          </p:cNvPr>
          <p:cNvSpPr>
            <a:spLocks noGrp="1"/>
          </p:cNvSpPr>
          <p:nvPr>
            <p:ph type="title"/>
          </p:nvPr>
        </p:nvSpPr>
        <p:spPr/>
        <p:txBody>
          <a:bodyPr/>
          <a:lstStyle/>
          <a:p>
            <a:r>
              <a:rPr lang="en-US" dirty="0"/>
              <a:t>Simulation – learn “less 2” rule</a:t>
            </a:r>
          </a:p>
        </p:txBody>
      </p:sp>
      <p:graphicFrame>
        <p:nvGraphicFramePr>
          <p:cNvPr id="5" name="Content Placeholder 4">
            <a:extLst>
              <a:ext uri="{FF2B5EF4-FFF2-40B4-BE49-F238E27FC236}">
                <a16:creationId xmlns:a16="http://schemas.microsoft.com/office/drawing/2014/main" id="{21EA6C0D-E9E0-9E41-A13C-DCAD52131B70}"/>
              </a:ext>
            </a:extLst>
          </p:cNvPr>
          <p:cNvGraphicFramePr>
            <a:graphicFrameLocks noGrp="1"/>
          </p:cNvGraphicFramePr>
          <p:nvPr>
            <p:ph idx="1"/>
            <p:extLst>
              <p:ext uri="{D42A27DB-BD31-4B8C-83A1-F6EECF244321}">
                <p14:modId xmlns:p14="http://schemas.microsoft.com/office/powerpoint/2010/main" val="3667036873"/>
              </p:ext>
            </p:extLst>
          </p:nvPr>
        </p:nvGraphicFramePr>
        <p:xfrm>
          <a:off x="818712" y="2222287"/>
          <a:ext cx="10554574" cy="36365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706249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F8945-CD4F-4343-830B-6CF0D7AFED41}"/>
              </a:ext>
            </a:extLst>
          </p:cNvPr>
          <p:cNvSpPr>
            <a:spLocks noGrp="1"/>
          </p:cNvSpPr>
          <p:nvPr>
            <p:ph type="title"/>
          </p:nvPr>
        </p:nvSpPr>
        <p:spPr/>
        <p:txBody>
          <a:bodyPr/>
          <a:lstStyle/>
          <a:p>
            <a:r>
              <a:rPr lang="en-US" dirty="0"/>
              <a:t>Simulation – learn “less 2” rule</a:t>
            </a:r>
          </a:p>
        </p:txBody>
      </p:sp>
      <p:graphicFrame>
        <p:nvGraphicFramePr>
          <p:cNvPr id="5" name="Content Placeholder 4">
            <a:extLst>
              <a:ext uri="{FF2B5EF4-FFF2-40B4-BE49-F238E27FC236}">
                <a16:creationId xmlns:a16="http://schemas.microsoft.com/office/drawing/2014/main" id="{21EA6C0D-E9E0-9E41-A13C-DCAD52131B70}"/>
              </a:ext>
            </a:extLst>
          </p:cNvPr>
          <p:cNvGraphicFramePr>
            <a:graphicFrameLocks noGrp="1"/>
          </p:cNvGraphicFramePr>
          <p:nvPr>
            <p:ph idx="1"/>
            <p:extLst>
              <p:ext uri="{D42A27DB-BD31-4B8C-83A1-F6EECF244321}">
                <p14:modId xmlns:p14="http://schemas.microsoft.com/office/powerpoint/2010/main" val="3071498897"/>
              </p:ext>
            </p:extLst>
          </p:nvPr>
        </p:nvGraphicFramePr>
        <p:xfrm>
          <a:off x="818712" y="2222287"/>
          <a:ext cx="10554574" cy="36365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219026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F8945-CD4F-4343-830B-6CF0D7AFED41}"/>
              </a:ext>
            </a:extLst>
          </p:cNvPr>
          <p:cNvSpPr>
            <a:spLocks noGrp="1"/>
          </p:cNvSpPr>
          <p:nvPr>
            <p:ph type="title"/>
          </p:nvPr>
        </p:nvSpPr>
        <p:spPr/>
        <p:txBody>
          <a:bodyPr/>
          <a:lstStyle/>
          <a:p>
            <a:r>
              <a:rPr lang="en-US" dirty="0"/>
              <a:t>Simulation – learn less than 2</a:t>
            </a:r>
          </a:p>
        </p:txBody>
      </p:sp>
      <p:sp>
        <p:nvSpPr>
          <p:cNvPr id="3" name="Content Placeholder 2">
            <a:extLst>
              <a:ext uri="{FF2B5EF4-FFF2-40B4-BE49-F238E27FC236}">
                <a16:creationId xmlns:a16="http://schemas.microsoft.com/office/drawing/2014/main" id="{8E0021B3-C4CC-1C4E-A402-664FF36D009F}"/>
              </a:ext>
            </a:extLst>
          </p:cNvPr>
          <p:cNvSpPr>
            <a:spLocks noGrp="1"/>
          </p:cNvSpPr>
          <p:nvPr>
            <p:ph idx="1"/>
          </p:nvPr>
        </p:nvSpPr>
        <p:spPr/>
        <p:txBody>
          <a:bodyPr/>
          <a:lstStyle/>
          <a:p>
            <a:r>
              <a:rPr lang="en-US" dirty="0"/>
              <a:t>Background Knowledge</a:t>
            </a:r>
          </a:p>
          <a:p>
            <a:pPr marL="0" indent="0">
              <a:buNone/>
            </a:pPr>
            <a:r>
              <a:rPr lang="en-GB" dirty="0"/>
              <a:t>	[less1(0,1), less1(1,2), less1(2,3), less1(3,4), less1(4,5), …]</a:t>
            </a:r>
          </a:p>
          <a:p>
            <a:r>
              <a:rPr lang="en-GB" dirty="0"/>
              <a:t>Positive examples</a:t>
            </a:r>
          </a:p>
          <a:p>
            <a:pPr marL="0" indent="0">
              <a:buNone/>
            </a:pPr>
            <a:r>
              <a:rPr lang="en-GB" dirty="0"/>
              <a:t> 	[less2(0,2), less2(1,3), less2(2,4), less2(3,5), …]</a:t>
            </a:r>
          </a:p>
          <a:p>
            <a:r>
              <a:rPr lang="en-GB" dirty="0"/>
              <a:t>Negative examples</a:t>
            </a:r>
          </a:p>
          <a:p>
            <a:pPr marL="0" indent="0">
              <a:buNone/>
            </a:pPr>
            <a:r>
              <a:rPr lang="en-GB" dirty="0"/>
              <a:t>	[less2(0,0), less2(1,0), less2(3,0), less2(4,0), less2(5,0), less2(6,0), </a:t>
            </a:r>
            <a:r>
              <a:rPr lang="en-US" dirty="0"/>
              <a:t>…]</a:t>
            </a:r>
          </a:p>
          <a:p>
            <a:r>
              <a:rPr lang="en-US" b="1" dirty="0"/>
              <a:t>Want to learn the rule of larger than 2 </a:t>
            </a:r>
          </a:p>
          <a:p>
            <a:r>
              <a:rPr lang="en-US" dirty="0"/>
              <a:t>less2(X,Y)</a:t>
            </a:r>
          </a:p>
        </p:txBody>
      </p:sp>
    </p:spTree>
    <p:extLst>
      <p:ext uri="{BB962C8B-B14F-4D97-AF65-F5344CB8AC3E}">
        <p14:creationId xmlns:p14="http://schemas.microsoft.com/office/powerpoint/2010/main" val="37831076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EB980-C6F4-3145-A1AB-2CC5560D448F}"/>
              </a:ext>
            </a:extLst>
          </p:cNvPr>
          <p:cNvSpPr>
            <a:spLocks noGrp="1"/>
          </p:cNvSpPr>
          <p:nvPr>
            <p:ph type="title"/>
          </p:nvPr>
        </p:nvSpPr>
        <p:spPr/>
        <p:txBody>
          <a:bodyPr/>
          <a:lstStyle/>
          <a:p>
            <a:r>
              <a:rPr lang="en-US" dirty="0"/>
              <a:t>Simulation – learn “less 2” rule</a:t>
            </a:r>
          </a:p>
        </p:txBody>
      </p:sp>
      <p:sp>
        <p:nvSpPr>
          <p:cNvPr id="3" name="Content Placeholder 2">
            <a:extLst>
              <a:ext uri="{FF2B5EF4-FFF2-40B4-BE49-F238E27FC236}">
                <a16:creationId xmlns:a16="http://schemas.microsoft.com/office/drawing/2014/main" id="{FF66A065-1302-2247-85F2-84943F764868}"/>
              </a:ext>
            </a:extLst>
          </p:cNvPr>
          <p:cNvSpPr>
            <a:spLocks noGrp="1"/>
          </p:cNvSpPr>
          <p:nvPr>
            <p:ph idx="1"/>
          </p:nvPr>
        </p:nvSpPr>
        <p:spPr/>
        <p:txBody>
          <a:bodyPr>
            <a:normAutofit/>
          </a:bodyPr>
          <a:lstStyle/>
          <a:p>
            <a:r>
              <a:rPr lang="en-US" sz="3600" dirty="0"/>
              <a:t>less2(X,Y) :- less1(X,Z), less1(Z,Y)</a:t>
            </a:r>
          </a:p>
        </p:txBody>
      </p:sp>
    </p:spTree>
    <p:extLst>
      <p:ext uri="{BB962C8B-B14F-4D97-AF65-F5344CB8AC3E}">
        <p14:creationId xmlns:p14="http://schemas.microsoft.com/office/powerpoint/2010/main" val="28365971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F8945-CD4F-4343-830B-6CF0D7AFED41}"/>
              </a:ext>
            </a:extLst>
          </p:cNvPr>
          <p:cNvSpPr>
            <a:spLocks noGrp="1"/>
          </p:cNvSpPr>
          <p:nvPr>
            <p:ph type="title"/>
          </p:nvPr>
        </p:nvSpPr>
        <p:spPr>
          <a:xfrm>
            <a:off x="810000" y="447188"/>
            <a:ext cx="10571998" cy="970450"/>
          </a:xfrm>
        </p:spPr>
        <p:txBody>
          <a:bodyPr/>
          <a:lstStyle/>
          <a:p>
            <a:r>
              <a:rPr lang="en-US"/>
              <a:t>Simulation – learn less 2</a:t>
            </a:r>
            <a:endParaRPr lang="en-US" dirty="0"/>
          </a:p>
        </p:txBody>
      </p:sp>
      <p:sp>
        <p:nvSpPr>
          <p:cNvPr id="3" name="Content Placeholder 2">
            <a:extLst>
              <a:ext uri="{FF2B5EF4-FFF2-40B4-BE49-F238E27FC236}">
                <a16:creationId xmlns:a16="http://schemas.microsoft.com/office/drawing/2014/main" id="{8E0021B3-C4CC-1C4E-A402-664FF36D009F}"/>
              </a:ext>
            </a:extLst>
          </p:cNvPr>
          <p:cNvSpPr>
            <a:spLocks noGrp="1"/>
          </p:cNvSpPr>
          <p:nvPr>
            <p:ph idx="1"/>
          </p:nvPr>
        </p:nvSpPr>
        <p:spPr>
          <a:xfrm>
            <a:off x="818712" y="2222287"/>
            <a:ext cx="10554574" cy="3636511"/>
          </a:xfrm>
        </p:spPr>
        <p:txBody>
          <a:bodyPr/>
          <a:lstStyle/>
          <a:p>
            <a:r>
              <a:rPr lang="en-US" dirty="0"/>
              <a:t>Background Knowledge</a:t>
            </a:r>
          </a:p>
          <a:p>
            <a:pPr marL="0" indent="0">
              <a:buNone/>
            </a:pPr>
            <a:r>
              <a:rPr lang="en-GB" dirty="0"/>
              <a:t>	[less1(0,1), less1(1,2), less1(2,3), less1(3,4), less1(4,5), …]</a:t>
            </a:r>
          </a:p>
          <a:p>
            <a:r>
              <a:rPr lang="en-GB" dirty="0"/>
              <a:t>Positive examples</a:t>
            </a:r>
          </a:p>
          <a:p>
            <a:pPr marL="0" indent="0">
              <a:buNone/>
            </a:pPr>
            <a:r>
              <a:rPr lang="en-GB" dirty="0"/>
              <a:t> 	[less2(0,2), less2(1,3), less2(2,4), less2(3,5), …]</a:t>
            </a:r>
          </a:p>
          <a:p>
            <a:r>
              <a:rPr lang="en-GB" dirty="0"/>
              <a:t>Negative examples</a:t>
            </a:r>
          </a:p>
          <a:p>
            <a:pPr marL="0" indent="0">
              <a:buNone/>
            </a:pPr>
            <a:r>
              <a:rPr lang="en-GB" dirty="0"/>
              <a:t>	[less2(0,0), less2(1,0), less2(3,0), less2(4,0), less2(5,0), less2(6,0), </a:t>
            </a:r>
            <a:r>
              <a:rPr lang="en-US" dirty="0"/>
              <a:t>…]</a:t>
            </a:r>
          </a:p>
          <a:p>
            <a:r>
              <a:rPr lang="en-US" b="1" dirty="0"/>
              <a:t>Want to learn the rule of larger than 2 </a:t>
            </a:r>
          </a:p>
          <a:p>
            <a:r>
              <a:rPr lang="en-US" dirty="0"/>
              <a:t>less2(X,Y) (given B, P, N)</a:t>
            </a:r>
          </a:p>
        </p:txBody>
      </p:sp>
    </p:spTree>
    <p:extLst>
      <p:ext uri="{BB962C8B-B14F-4D97-AF65-F5344CB8AC3E}">
        <p14:creationId xmlns:p14="http://schemas.microsoft.com/office/powerpoint/2010/main" val="33055969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F8945-CD4F-4343-830B-6CF0D7AFED41}"/>
              </a:ext>
            </a:extLst>
          </p:cNvPr>
          <p:cNvSpPr>
            <a:spLocks noGrp="1"/>
          </p:cNvSpPr>
          <p:nvPr>
            <p:ph type="title"/>
          </p:nvPr>
        </p:nvSpPr>
        <p:spPr/>
        <p:txBody>
          <a:bodyPr/>
          <a:lstStyle/>
          <a:p>
            <a:r>
              <a:rPr lang="en-US" dirty="0"/>
              <a:t>Simulation – learn less 2</a:t>
            </a:r>
          </a:p>
        </p:txBody>
      </p:sp>
      <p:sp>
        <p:nvSpPr>
          <p:cNvPr id="3" name="Content Placeholder 2">
            <a:extLst>
              <a:ext uri="{FF2B5EF4-FFF2-40B4-BE49-F238E27FC236}">
                <a16:creationId xmlns:a16="http://schemas.microsoft.com/office/drawing/2014/main" id="{8E0021B3-C4CC-1C4E-A402-664FF36D009F}"/>
              </a:ext>
            </a:extLst>
          </p:cNvPr>
          <p:cNvSpPr>
            <a:spLocks noGrp="1"/>
          </p:cNvSpPr>
          <p:nvPr>
            <p:ph idx="1"/>
          </p:nvPr>
        </p:nvSpPr>
        <p:spPr>
          <a:xfrm>
            <a:off x="818712" y="2326197"/>
            <a:ext cx="10554574" cy="3636511"/>
          </a:xfrm>
        </p:spPr>
        <p:txBody>
          <a:bodyPr>
            <a:normAutofit/>
          </a:bodyPr>
          <a:lstStyle/>
          <a:p>
            <a:r>
              <a:rPr lang="en-US" dirty="0"/>
              <a:t>Background Knowledge</a:t>
            </a:r>
          </a:p>
          <a:p>
            <a:pPr marL="0" indent="0">
              <a:buNone/>
            </a:pPr>
            <a:r>
              <a:rPr lang="en-GB" dirty="0"/>
              <a:t>	[less1(0,1), less1(1,2), less1(2,3), less1(3,4), less1(4,5), …]</a:t>
            </a:r>
          </a:p>
          <a:p>
            <a:r>
              <a:rPr lang="en-GB" dirty="0"/>
              <a:t>Positive examples</a:t>
            </a:r>
          </a:p>
          <a:p>
            <a:pPr marL="0" indent="0">
              <a:buNone/>
            </a:pPr>
            <a:r>
              <a:rPr lang="en-GB" dirty="0"/>
              <a:t> 	[less2(0,2), less2(1,3), less2(2,4), less2(3,5), …]</a:t>
            </a:r>
          </a:p>
          <a:p>
            <a:r>
              <a:rPr lang="en-GB" dirty="0"/>
              <a:t>Negative examples</a:t>
            </a:r>
          </a:p>
          <a:p>
            <a:pPr marL="0" indent="0">
              <a:buNone/>
            </a:pPr>
            <a:r>
              <a:rPr lang="en-GB" dirty="0"/>
              <a:t>	[less2(0,0), less2(1,0), less2(3,0), less2(4,0), less2(5,0), less2(6,0), </a:t>
            </a:r>
            <a:r>
              <a:rPr lang="en-US" dirty="0"/>
              <a:t>…]</a:t>
            </a:r>
          </a:p>
          <a:p>
            <a:r>
              <a:rPr lang="en-US" b="1" dirty="0"/>
              <a:t>Want to learn the rule of larger than 2 </a:t>
            </a:r>
          </a:p>
          <a:p>
            <a:r>
              <a:rPr lang="en-US" dirty="0"/>
              <a:t>less2(X,Y) :- </a:t>
            </a:r>
            <a:r>
              <a:rPr lang="en-GB" dirty="0"/>
              <a:t>less1(X,Z), less1(Z,Y) </a:t>
            </a:r>
            <a:br>
              <a:rPr lang="en-GB" dirty="0"/>
            </a:br>
            <a:endParaRPr lang="en-US" dirty="0"/>
          </a:p>
        </p:txBody>
      </p:sp>
    </p:spTree>
    <p:extLst>
      <p:ext uri="{BB962C8B-B14F-4D97-AF65-F5344CB8AC3E}">
        <p14:creationId xmlns:p14="http://schemas.microsoft.com/office/powerpoint/2010/main" val="26476141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0">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1CC7DC-6E24-0441-A8DA-7A3AC3E62DD6}"/>
              </a:ext>
            </a:extLst>
          </p:cNvPr>
          <p:cNvSpPr>
            <a:spLocks noGrp="1"/>
          </p:cNvSpPr>
          <p:nvPr>
            <p:ph type="title"/>
          </p:nvPr>
        </p:nvSpPr>
        <p:spPr>
          <a:xfrm>
            <a:off x="810000" y="447188"/>
            <a:ext cx="10571998" cy="970450"/>
          </a:xfrm>
          <a:effectLst/>
        </p:spPr>
        <p:txBody>
          <a:bodyPr anchor="ctr">
            <a:normAutofit/>
          </a:bodyPr>
          <a:lstStyle/>
          <a:p>
            <a:pPr algn="ctr"/>
            <a:r>
              <a:rPr lang="en-US" sz="2800" dirty="0">
                <a:solidFill>
                  <a:schemeClr val="tx1"/>
                </a:solidFill>
              </a:rPr>
              <a:t>ILP is trying to find the rule fits the positive examples</a:t>
            </a:r>
          </a:p>
        </p:txBody>
      </p:sp>
      <p:sp>
        <p:nvSpPr>
          <p:cNvPr id="16" name="Freeform: Shape 12">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Plus 11">
            <a:extLst>
              <a:ext uri="{FF2B5EF4-FFF2-40B4-BE49-F238E27FC236}">
                <a16:creationId xmlns:a16="http://schemas.microsoft.com/office/drawing/2014/main" id="{63CCAC22-29C2-B945-936D-4C08A4828D22}"/>
              </a:ext>
            </a:extLst>
          </p:cNvPr>
          <p:cNvSpPr/>
          <p:nvPr/>
        </p:nvSpPr>
        <p:spPr>
          <a:xfrm>
            <a:off x="2649874" y="2909583"/>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lus 16">
            <a:extLst>
              <a:ext uri="{FF2B5EF4-FFF2-40B4-BE49-F238E27FC236}">
                <a16:creationId xmlns:a16="http://schemas.microsoft.com/office/drawing/2014/main" id="{FEB7912A-9A01-E743-B07F-69B02BC4AD7D}"/>
              </a:ext>
            </a:extLst>
          </p:cNvPr>
          <p:cNvSpPr/>
          <p:nvPr/>
        </p:nvSpPr>
        <p:spPr>
          <a:xfrm>
            <a:off x="3138881" y="3306661"/>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lus 17">
            <a:extLst>
              <a:ext uri="{FF2B5EF4-FFF2-40B4-BE49-F238E27FC236}">
                <a16:creationId xmlns:a16="http://schemas.microsoft.com/office/drawing/2014/main" id="{BE1D9880-4B14-9643-81C9-D9C2C00544BB}"/>
              </a:ext>
            </a:extLst>
          </p:cNvPr>
          <p:cNvSpPr/>
          <p:nvPr/>
        </p:nvSpPr>
        <p:spPr>
          <a:xfrm>
            <a:off x="2747045" y="376805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lus 18">
            <a:extLst>
              <a:ext uri="{FF2B5EF4-FFF2-40B4-BE49-F238E27FC236}">
                <a16:creationId xmlns:a16="http://schemas.microsoft.com/office/drawing/2014/main" id="{19DACCCB-804F-0B44-8189-3918CF1432F6}"/>
              </a:ext>
            </a:extLst>
          </p:cNvPr>
          <p:cNvSpPr/>
          <p:nvPr/>
        </p:nvSpPr>
        <p:spPr>
          <a:xfrm>
            <a:off x="3446127" y="372769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Plus 19">
            <a:extLst>
              <a:ext uri="{FF2B5EF4-FFF2-40B4-BE49-F238E27FC236}">
                <a16:creationId xmlns:a16="http://schemas.microsoft.com/office/drawing/2014/main" id="{138938AD-EDDB-7A4E-88F7-75007B27AC36}"/>
              </a:ext>
            </a:extLst>
          </p:cNvPr>
          <p:cNvSpPr/>
          <p:nvPr/>
        </p:nvSpPr>
        <p:spPr>
          <a:xfrm>
            <a:off x="3529668" y="3112937"/>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lus 20">
            <a:extLst>
              <a:ext uri="{FF2B5EF4-FFF2-40B4-BE49-F238E27FC236}">
                <a16:creationId xmlns:a16="http://schemas.microsoft.com/office/drawing/2014/main" id="{1F6ADE77-AFC3-0A4F-964D-EA76B0D79E4B}"/>
              </a:ext>
            </a:extLst>
          </p:cNvPr>
          <p:cNvSpPr/>
          <p:nvPr/>
        </p:nvSpPr>
        <p:spPr>
          <a:xfrm>
            <a:off x="6985237" y="3767538"/>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lus 21">
            <a:extLst>
              <a:ext uri="{FF2B5EF4-FFF2-40B4-BE49-F238E27FC236}">
                <a16:creationId xmlns:a16="http://schemas.microsoft.com/office/drawing/2014/main" id="{C0F0465D-A904-0A49-B918-73D5D7AC60F7}"/>
              </a:ext>
            </a:extLst>
          </p:cNvPr>
          <p:cNvSpPr/>
          <p:nvPr/>
        </p:nvSpPr>
        <p:spPr>
          <a:xfrm>
            <a:off x="7474244" y="4164616"/>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Plus 22">
            <a:extLst>
              <a:ext uri="{FF2B5EF4-FFF2-40B4-BE49-F238E27FC236}">
                <a16:creationId xmlns:a16="http://schemas.microsoft.com/office/drawing/2014/main" id="{F70C3CAA-321F-EE45-B831-03E2C1CDF65C}"/>
              </a:ext>
            </a:extLst>
          </p:cNvPr>
          <p:cNvSpPr/>
          <p:nvPr/>
        </p:nvSpPr>
        <p:spPr>
          <a:xfrm>
            <a:off x="7082408" y="462601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Plus 23">
            <a:extLst>
              <a:ext uri="{FF2B5EF4-FFF2-40B4-BE49-F238E27FC236}">
                <a16:creationId xmlns:a16="http://schemas.microsoft.com/office/drawing/2014/main" id="{5BB05A57-484A-E840-B9C8-903A412B4B60}"/>
              </a:ext>
            </a:extLst>
          </p:cNvPr>
          <p:cNvSpPr/>
          <p:nvPr/>
        </p:nvSpPr>
        <p:spPr>
          <a:xfrm>
            <a:off x="7781490" y="458564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Plus 24">
            <a:extLst>
              <a:ext uri="{FF2B5EF4-FFF2-40B4-BE49-F238E27FC236}">
                <a16:creationId xmlns:a16="http://schemas.microsoft.com/office/drawing/2014/main" id="{710A2DCC-220D-FA4A-9C5E-9CC5B1D038E2}"/>
              </a:ext>
            </a:extLst>
          </p:cNvPr>
          <p:cNvSpPr/>
          <p:nvPr/>
        </p:nvSpPr>
        <p:spPr>
          <a:xfrm>
            <a:off x="7865031" y="3970892"/>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lus 26">
            <a:extLst>
              <a:ext uri="{FF2B5EF4-FFF2-40B4-BE49-F238E27FC236}">
                <a16:creationId xmlns:a16="http://schemas.microsoft.com/office/drawing/2014/main" id="{8E2758F2-86C6-E04A-BBD6-DCE55955F846}"/>
              </a:ext>
            </a:extLst>
          </p:cNvPr>
          <p:cNvSpPr/>
          <p:nvPr/>
        </p:nvSpPr>
        <p:spPr>
          <a:xfrm>
            <a:off x="5272659" y="2556909"/>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Plus 27">
            <a:extLst>
              <a:ext uri="{FF2B5EF4-FFF2-40B4-BE49-F238E27FC236}">
                <a16:creationId xmlns:a16="http://schemas.microsoft.com/office/drawing/2014/main" id="{13662CCA-21CF-E149-A0CF-8EA955B737D4}"/>
              </a:ext>
            </a:extLst>
          </p:cNvPr>
          <p:cNvSpPr/>
          <p:nvPr/>
        </p:nvSpPr>
        <p:spPr>
          <a:xfrm>
            <a:off x="4880823" y="3018303"/>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Plus 28">
            <a:extLst>
              <a:ext uri="{FF2B5EF4-FFF2-40B4-BE49-F238E27FC236}">
                <a16:creationId xmlns:a16="http://schemas.microsoft.com/office/drawing/2014/main" id="{EC83108D-45D8-F740-A46C-94B9DBF65588}"/>
              </a:ext>
            </a:extLst>
          </p:cNvPr>
          <p:cNvSpPr/>
          <p:nvPr/>
        </p:nvSpPr>
        <p:spPr>
          <a:xfrm>
            <a:off x="5579905" y="2977938"/>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Minus 30">
            <a:extLst>
              <a:ext uri="{FF2B5EF4-FFF2-40B4-BE49-F238E27FC236}">
                <a16:creationId xmlns:a16="http://schemas.microsoft.com/office/drawing/2014/main" id="{E31596B8-F4B9-8544-9136-B8B908F68D40}"/>
              </a:ext>
            </a:extLst>
          </p:cNvPr>
          <p:cNvSpPr/>
          <p:nvPr/>
        </p:nvSpPr>
        <p:spPr>
          <a:xfrm>
            <a:off x="1041571" y="351639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Minus 31">
            <a:extLst>
              <a:ext uri="{FF2B5EF4-FFF2-40B4-BE49-F238E27FC236}">
                <a16:creationId xmlns:a16="http://schemas.microsoft.com/office/drawing/2014/main" id="{56A86E2E-8D96-AB48-9200-C6E3EE373EFF}"/>
              </a:ext>
            </a:extLst>
          </p:cNvPr>
          <p:cNvSpPr/>
          <p:nvPr/>
        </p:nvSpPr>
        <p:spPr>
          <a:xfrm>
            <a:off x="1352019" y="383511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Minus 32">
            <a:extLst>
              <a:ext uri="{FF2B5EF4-FFF2-40B4-BE49-F238E27FC236}">
                <a16:creationId xmlns:a16="http://schemas.microsoft.com/office/drawing/2014/main" id="{D0FA76A5-B2DC-1E4F-8562-AA7FBAE6F0F7}"/>
              </a:ext>
            </a:extLst>
          </p:cNvPr>
          <p:cNvSpPr/>
          <p:nvPr/>
        </p:nvSpPr>
        <p:spPr>
          <a:xfrm>
            <a:off x="1460906" y="40972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Minus 33">
            <a:extLst>
              <a:ext uri="{FF2B5EF4-FFF2-40B4-BE49-F238E27FC236}">
                <a16:creationId xmlns:a16="http://schemas.microsoft.com/office/drawing/2014/main" id="{486A1293-7DF5-B54B-BACF-135DBACE1019}"/>
              </a:ext>
            </a:extLst>
          </p:cNvPr>
          <p:cNvSpPr/>
          <p:nvPr/>
        </p:nvSpPr>
        <p:spPr>
          <a:xfrm>
            <a:off x="927593" y="40210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Minus 34">
            <a:extLst>
              <a:ext uri="{FF2B5EF4-FFF2-40B4-BE49-F238E27FC236}">
                <a16:creationId xmlns:a16="http://schemas.microsoft.com/office/drawing/2014/main" id="{693D52E5-BFD8-B347-A018-1D58C58C138D}"/>
              </a:ext>
            </a:extLst>
          </p:cNvPr>
          <p:cNvSpPr/>
          <p:nvPr/>
        </p:nvSpPr>
        <p:spPr>
          <a:xfrm>
            <a:off x="2292465" y="50864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inus 35">
            <a:extLst>
              <a:ext uri="{FF2B5EF4-FFF2-40B4-BE49-F238E27FC236}">
                <a16:creationId xmlns:a16="http://schemas.microsoft.com/office/drawing/2014/main" id="{556E1848-A7C9-344A-B8BE-57AB9B54895D}"/>
              </a:ext>
            </a:extLst>
          </p:cNvPr>
          <p:cNvSpPr/>
          <p:nvPr/>
        </p:nvSpPr>
        <p:spPr>
          <a:xfrm>
            <a:off x="2444865" y="52388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Minus 36">
            <a:extLst>
              <a:ext uri="{FF2B5EF4-FFF2-40B4-BE49-F238E27FC236}">
                <a16:creationId xmlns:a16="http://schemas.microsoft.com/office/drawing/2014/main" id="{66A9F72D-8AC5-DC4A-9EDB-477C95C69485}"/>
              </a:ext>
            </a:extLst>
          </p:cNvPr>
          <p:cNvSpPr/>
          <p:nvPr/>
        </p:nvSpPr>
        <p:spPr>
          <a:xfrm>
            <a:off x="2838301" y="504364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Minus 37">
            <a:extLst>
              <a:ext uri="{FF2B5EF4-FFF2-40B4-BE49-F238E27FC236}">
                <a16:creationId xmlns:a16="http://schemas.microsoft.com/office/drawing/2014/main" id="{CAFBD72E-2B27-0340-AE27-30CB39E8A285}"/>
              </a:ext>
            </a:extLst>
          </p:cNvPr>
          <p:cNvSpPr/>
          <p:nvPr/>
        </p:nvSpPr>
        <p:spPr>
          <a:xfrm>
            <a:off x="7827689" y="25483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Minus 38">
            <a:extLst>
              <a:ext uri="{FF2B5EF4-FFF2-40B4-BE49-F238E27FC236}">
                <a16:creationId xmlns:a16="http://schemas.microsoft.com/office/drawing/2014/main" id="{94B3C7A0-637F-074D-93F1-0AABE19523A5}"/>
              </a:ext>
            </a:extLst>
          </p:cNvPr>
          <p:cNvSpPr/>
          <p:nvPr/>
        </p:nvSpPr>
        <p:spPr>
          <a:xfrm>
            <a:off x="7980089" y="27007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Minus 39">
            <a:extLst>
              <a:ext uri="{FF2B5EF4-FFF2-40B4-BE49-F238E27FC236}">
                <a16:creationId xmlns:a16="http://schemas.microsoft.com/office/drawing/2014/main" id="{E807A7C1-C6A8-B646-97C5-2B83ECF8E750}"/>
              </a:ext>
            </a:extLst>
          </p:cNvPr>
          <p:cNvSpPr/>
          <p:nvPr/>
        </p:nvSpPr>
        <p:spPr>
          <a:xfrm>
            <a:off x="8373525" y="2505536"/>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Minus 40">
            <a:extLst>
              <a:ext uri="{FF2B5EF4-FFF2-40B4-BE49-F238E27FC236}">
                <a16:creationId xmlns:a16="http://schemas.microsoft.com/office/drawing/2014/main" id="{483EE66F-D7CD-BD42-A299-5DEFCC6410C4}"/>
              </a:ext>
            </a:extLst>
          </p:cNvPr>
          <p:cNvSpPr/>
          <p:nvPr/>
        </p:nvSpPr>
        <p:spPr>
          <a:xfrm>
            <a:off x="5129930" y="41014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Minus 41">
            <a:extLst>
              <a:ext uri="{FF2B5EF4-FFF2-40B4-BE49-F238E27FC236}">
                <a16:creationId xmlns:a16="http://schemas.microsoft.com/office/drawing/2014/main" id="{75498825-AB9B-D443-8504-AB36680D9466}"/>
              </a:ext>
            </a:extLst>
          </p:cNvPr>
          <p:cNvSpPr/>
          <p:nvPr/>
        </p:nvSpPr>
        <p:spPr>
          <a:xfrm>
            <a:off x="5282330" y="42538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Minus 43">
            <a:extLst>
              <a:ext uri="{FF2B5EF4-FFF2-40B4-BE49-F238E27FC236}">
                <a16:creationId xmlns:a16="http://schemas.microsoft.com/office/drawing/2014/main" id="{A9B32542-BB13-E042-8CD3-34DA6F2047DB}"/>
              </a:ext>
            </a:extLst>
          </p:cNvPr>
          <p:cNvSpPr/>
          <p:nvPr/>
        </p:nvSpPr>
        <p:spPr>
          <a:xfrm>
            <a:off x="9127733" y="4658372"/>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Minus 44">
            <a:extLst>
              <a:ext uri="{FF2B5EF4-FFF2-40B4-BE49-F238E27FC236}">
                <a16:creationId xmlns:a16="http://schemas.microsoft.com/office/drawing/2014/main" id="{167D1A9F-B937-9547-9365-C53C71531AFE}"/>
              </a:ext>
            </a:extLst>
          </p:cNvPr>
          <p:cNvSpPr/>
          <p:nvPr/>
        </p:nvSpPr>
        <p:spPr>
          <a:xfrm>
            <a:off x="5713936" y="3845548"/>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2B167965-182E-BE41-AB5A-4F7D782875B1}"/>
              </a:ext>
            </a:extLst>
          </p:cNvPr>
          <p:cNvSpPr/>
          <p:nvPr/>
        </p:nvSpPr>
        <p:spPr>
          <a:xfrm>
            <a:off x="4645289" y="2315677"/>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792BD810-C64C-174E-9276-BE57BA74342F}"/>
              </a:ext>
            </a:extLst>
          </p:cNvPr>
          <p:cNvSpPr/>
          <p:nvPr/>
        </p:nvSpPr>
        <p:spPr>
          <a:xfrm>
            <a:off x="2448533" y="2816438"/>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10C4FC11-1BA5-CE41-A5C6-B5AE116C4340}"/>
              </a:ext>
            </a:extLst>
          </p:cNvPr>
          <p:cNvSpPr/>
          <p:nvPr/>
        </p:nvSpPr>
        <p:spPr>
          <a:xfrm>
            <a:off x="6805571" y="3663614"/>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1118195"/>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9122682-DBE6-5944-AD68-BFE2FE832711}"/>
              </a:ext>
            </a:extLst>
          </p:cNvPr>
          <p:cNvSpPr/>
          <p:nvPr/>
        </p:nvSpPr>
        <p:spPr>
          <a:xfrm>
            <a:off x="501080" y="1154373"/>
            <a:ext cx="7234249" cy="4893647"/>
          </a:xfrm>
          <a:prstGeom prst="rect">
            <a:avLst/>
          </a:prstGeom>
        </p:spPr>
        <p:txBody>
          <a:bodyPr wrap="square">
            <a:spAutoFit/>
          </a:bodyPr>
          <a:lstStyle/>
          <a:p>
            <a:r>
              <a:rPr lang="en-GB" sz="2400" b="1" dirty="0"/>
              <a:t>step 0 loss is 0.5620753169059753 </a:t>
            </a:r>
            <a:br>
              <a:rPr lang="en-GB" sz="2400" b="1" dirty="0"/>
            </a:br>
            <a:r>
              <a:rPr lang="en-GB" sz="2400" dirty="0"/>
              <a:t>less2(0,0) Expected: 0 0.202 </a:t>
            </a:r>
          </a:p>
          <a:p>
            <a:r>
              <a:rPr lang="en-GB" sz="2400" dirty="0"/>
              <a:t>less2(0,1) Expected: 0 0.802 </a:t>
            </a:r>
          </a:p>
          <a:p>
            <a:r>
              <a:rPr lang="en-GB" sz="2400" dirty="0">
                <a:highlight>
                  <a:srgbClr val="FF0000"/>
                </a:highlight>
              </a:rPr>
              <a:t>less2(0,2) Expected: 1 0.318 (positive)</a:t>
            </a:r>
          </a:p>
          <a:p>
            <a:r>
              <a:rPr lang="en-GB" sz="2400" dirty="0"/>
              <a:t>less2(0,3) Expected: 0 0.000 </a:t>
            </a:r>
          </a:p>
          <a:p>
            <a:r>
              <a:rPr lang="en-GB" sz="2400" dirty="0"/>
              <a:t>less2(0,4) Expected: 0 0.000 </a:t>
            </a:r>
          </a:p>
          <a:p>
            <a:r>
              <a:rPr lang="en-GB" sz="2400" dirty="0"/>
              <a:t>less2(0,5) Expected: 0 0.000 </a:t>
            </a:r>
          </a:p>
          <a:p>
            <a:r>
              <a:rPr lang="en-GB" sz="2400" dirty="0"/>
              <a:t>less2(0,6) Expected: 0 0.000 </a:t>
            </a:r>
          </a:p>
          <a:p>
            <a:r>
              <a:rPr lang="en-GB" sz="2400" dirty="0"/>
              <a:t>less2(0,7) Expected: 0 0.000 </a:t>
            </a:r>
          </a:p>
          <a:p>
            <a:r>
              <a:rPr lang="en-GB" sz="2400" dirty="0"/>
              <a:t>less2(0,8) Expected: 0 0.000 </a:t>
            </a:r>
          </a:p>
          <a:p>
            <a:r>
              <a:rPr lang="en-GB" sz="2400" dirty="0"/>
              <a:t>less2(0,9) Expected: 0 0.000 </a:t>
            </a:r>
          </a:p>
          <a:p>
            <a:r>
              <a:rPr lang="en-GB" sz="2400" dirty="0"/>
              <a:t>less2(1,0) Expected: 0 0.908 </a:t>
            </a:r>
          </a:p>
          <a:p>
            <a:r>
              <a:rPr lang="en-GB" sz="2400" dirty="0"/>
              <a:t>less2(1,1) Expected: 0 0.385</a:t>
            </a:r>
          </a:p>
        </p:txBody>
      </p:sp>
      <p:sp>
        <p:nvSpPr>
          <p:cNvPr id="7" name="Rectangle 6">
            <a:extLst>
              <a:ext uri="{FF2B5EF4-FFF2-40B4-BE49-F238E27FC236}">
                <a16:creationId xmlns:a16="http://schemas.microsoft.com/office/drawing/2014/main" id="{3BEECD30-C893-A34C-8491-E30DD05AE029}"/>
              </a:ext>
            </a:extLst>
          </p:cNvPr>
          <p:cNvSpPr/>
          <p:nvPr/>
        </p:nvSpPr>
        <p:spPr>
          <a:xfrm>
            <a:off x="6244280" y="1154372"/>
            <a:ext cx="6096000" cy="4893647"/>
          </a:xfrm>
          <a:prstGeom prst="rect">
            <a:avLst/>
          </a:prstGeom>
        </p:spPr>
        <p:txBody>
          <a:bodyPr>
            <a:spAutoFit/>
          </a:bodyPr>
          <a:lstStyle/>
          <a:p>
            <a:r>
              <a:rPr lang="en-GB" sz="2400" b="1" dirty="0"/>
              <a:t>step 440 loss is 1.6123104842336033e-06 </a:t>
            </a:r>
          </a:p>
          <a:p>
            <a:r>
              <a:rPr lang="en-GB" sz="2400" dirty="0"/>
              <a:t>less2(0,0) Expected: 0 0.000 </a:t>
            </a:r>
          </a:p>
          <a:p>
            <a:r>
              <a:rPr lang="en-GB" sz="2400" dirty="0"/>
              <a:t>less2(0,1) Expected: 0 0.000 </a:t>
            </a:r>
          </a:p>
          <a:p>
            <a:r>
              <a:rPr lang="en-GB" sz="2400" dirty="0">
                <a:highlight>
                  <a:srgbClr val="FF0000"/>
                </a:highlight>
              </a:rPr>
              <a:t>less2(0,2) Expected: 1 1.000 </a:t>
            </a:r>
          </a:p>
          <a:p>
            <a:r>
              <a:rPr lang="en-GB" sz="2400" dirty="0"/>
              <a:t>less2(0,3) Expected: 0 0.000 </a:t>
            </a:r>
          </a:p>
          <a:p>
            <a:r>
              <a:rPr lang="en-GB" sz="2400" dirty="0"/>
              <a:t>less2(0,4) Expected: 0 0.000 </a:t>
            </a:r>
          </a:p>
          <a:p>
            <a:r>
              <a:rPr lang="en-GB" sz="2400" dirty="0"/>
              <a:t>less2(0,5) Expected: 0 0.000 </a:t>
            </a:r>
          </a:p>
          <a:p>
            <a:r>
              <a:rPr lang="en-GB" sz="2400" dirty="0"/>
              <a:t>less2(0,6) Expected: 0 0.000 </a:t>
            </a:r>
          </a:p>
          <a:p>
            <a:r>
              <a:rPr lang="en-GB" sz="2400" dirty="0"/>
              <a:t>less2(0,7) Expected: 0 0.000 </a:t>
            </a:r>
          </a:p>
          <a:p>
            <a:r>
              <a:rPr lang="en-GB" sz="2400" dirty="0"/>
              <a:t>less2(0,8) Expected: 0 0.000 </a:t>
            </a:r>
          </a:p>
          <a:p>
            <a:r>
              <a:rPr lang="en-GB" sz="2400" dirty="0"/>
              <a:t>less2(0,9) Expected: 0 0.000</a:t>
            </a:r>
          </a:p>
          <a:p>
            <a:r>
              <a:rPr lang="en-GB" sz="2400" dirty="0"/>
              <a:t>less2(1,0) Expected: 0 0.000 </a:t>
            </a:r>
          </a:p>
          <a:p>
            <a:r>
              <a:rPr lang="en-GB" sz="2400" dirty="0"/>
              <a:t>less2(1,1) Expected: 0 0.000</a:t>
            </a:r>
            <a:endParaRPr lang="en-US" sz="2400" dirty="0"/>
          </a:p>
        </p:txBody>
      </p:sp>
      <p:sp>
        <p:nvSpPr>
          <p:cNvPr id="8" name="Rectangle 7">
            <a:extLst>
              <a:ext uri="{FF2B5EF4-FFF2-40B4-BE49-F238E27FC236}">
                <a16:creationId xmlns:a16="http://schemas.microsoft.com/office/drawing/2014/main" id="{CE0679F4-C3E4-714A-9E59-295499F5A1A7}"/>
              </a:ext>
            </a:extLst>
          </p:cNvPr>
          <p:cNvSpPr/>
          <p:nvPr/>
        </p:nvSpPr>
        <p:spPr>
          <a:xfrm>
            <a:off x="179803" y="629676"/>
            <a:ext cx="6987115" cy="707886"/>
          </a:xfrm>
          <a:prstGeom prst="rect">
            <a:avLst/>
          </a:prstGeom>
        </p:spPr>
        <p:txBody>
          <a:bodyPr wrap="square">
            <a:spAutoFit/>
          </a:bodyPr>
          <a:lstStyle/>
          <a:p>
            <a:r>
              <a:rPr lang="en-GB" sz="2000" b="1" dirty="0"/>
              <a:t>less2(X_0,X_1) :- less1(X_0,X_0),less1(X_1,X_2)</a:t>
            </a:r>
            <a:br>
              <a:rPr lang="en-GB" sz="2000" b="1" dirty="0"/>
            </a:br>
            <a:endParaRPr lang="en-US" sz="2000" b="1" dirty="0"/>
          </a:p>
        </p:txBody>
      </p:sp>
      <p:sp>
        <p:nvSpPr>
          <p:cNvPr id="9" name="Rectangle 8">
            <a:extLst>
              <a:ext uri="{FF2B5EF4-FFF2-40B4-BE49-F238E27FC236}">
                <a16:creationId xmlns:a16="http://schemas.microsoft.com/office/drawing/2014/main" id="{F06ADAD6-FE2F-CA40-8A9D-E2279DBE190A}"/>
              </a:ext>
            </a:extLst>
          </p:cNvPr>
          <p:cNvSpPr/>
          <p:nvPr/>
        </p:nvSpPr>
        <p:spPr>
          <a:xfrm>
            <a:off x="6096000" y="629675"/>
            <a:ext cx="6096000" cy="707886"/>
          </a:xfrm>
          <a:prstGeom prst="rect">
            <a:avLst/>
          </a:prstGeom>
        </p:spPr>
        <p:txBody>
          <a:bodyPr>
            <a:spAutoFit/>
          </a:bodyPr>
          <a:lstStyle/>
          <a:p>
            <a:r>
              <a:rPr lang="en-GB" sz="2000" b="1" dirty="0">
                <a:highlight>
                  <a:srgbClr val="008000"/>
                </a:highlight>
              </a:rPr>
              <a:t>less2(X_0,X_1) -&gt; less1(X_0,X_2),less1(X_2,X_1) </a:t>
            </a:r>
            <a:br>
              <a:rPr lang="en-GB" sz="2000" b="1" dirty="0">
                <a:highlight>
                  <a:srgbClr val="008000"/>
                </a:highlight>
              </a:rPr>
            </a:br>
            <a:endParaRPr lang="en-US" sz="2000" dirty="0">
              <a:highlight>
                <a:srgbClr val="008000"/>
              </a:highlight>
            </a:endParaRPr>
          </a:p>
        </p:txBody>
      </p:sp>
      <p:cxnSp>
        <p:nvCxnSpPr>
          <p:cNvPr id="12" name="Straight Connector 11">
            <a:extLst>
              <a:ext uri="{FF2B5EF4-FFF2-40B4-BE49-F238E27FC236}">
                <a16:creationId xmlns:a16="http://schemas.microsoft.com/office/drawing/2014/main" id="{45C6D20A-98D0-3744-95BE-214E2169D8B9}"/>
              </a:ext>
            </a:extLst>
          </p:cNvPr>
          <p:cNvCxnSpPr>
            <a:cxnSpLocks/>
          </p:cNvCxnSpPr>
          <p:nvPr/>
        </p:nvCxnSpPr>
        <p:spPr>
          <a:xfrm>
            <a:off x="6096000" y="0"/>
            <a:ext cx="0" cy="6858000"/>
          </a:xfrm>
          <a:prstGeom prst="line">
            <a:avLst/>
          </a:prstGeom>
          <a:ln>
            <a:solidFill>
              <a:schemeClr val="tx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741559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9E75D15-CF17-4901-A858-1470ED659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DF323B8-8C06-4F56-BB4B-B8857128A0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Content Placeholder 3">
            <a:extLst>
              <a:ext uri="{FF2B5EF4-FFF2-40B4-BE49-F238E27FC236}">
                <a16:creationId xmlns:a16="http://schemas.microsoft.com/office/drawing/2014/main" id="{5314E4F4-465D-AE47-A205-FD88A081EE21}"/>
              </a:ext>
            </a:extLst>
          </p:cNvPr>
          <p:cNvPicPr>
            <a:picLocks noGrp="1" noChangeAspect="1"/>
          </p:cNvPicPr>
          <p:nvPr>
            <p:ph idx="1"/>
          </p:nvPr>
        </p:nvPicPr>
        <p:blipFill>
          <a:blip r:embed="rId2"/>
          <a:stretch>
            <a:fillRect/>
          </a:stretch>
        </p:blipFill>
        <p:spPr>
          <a:xfrm>
            <a:off x="7275638" y="786899"/>
            <a:ext cx="3578266" cy="5591041"/>
          </a:xfrm>
          <a:prstGeom prst="rect">
            <a:avLst/>
          </a:prstGeom>
        </p:spPr>
      </p:pic>
      <p:pic>
        <p:nvPicPr>
          <p:cNvPr id="15" name="Content Placeholder 4">
            <a:extLst>
              <a:ext uri="{FF2B5EF4-FFF2-40B4-BE49-F238E27FC236}">
                <a16:creationId xmlns:a16="http://schemas.microsoft.com/office/drawing/2014/main" id="{1396C8B0-0E73-5F43-86A7-348197CFFB92}"/>
              </a:ext>
            </a:extLst>
          </p:cNvPr>
          <p:cNvPicPr>
            <a:picLocks noChangeAspect="1"/>
          </p:cNvPicPr>
          <p:nvPr/>
        </p:nvPicPr>
        <p:blipFill>
          <a:blip r:embed="rId3"/>
          <a:stretch>
            <a:fillRect/>
          </a:stretch>
        </p:blipFill>
        <p:spPr>
          <a:xfrm>
            <a:off x="1338096" y="849392"/>
            <a:ext cx="3253709" cy="5528548"/>
          </a:xfrm>
          <a:prstGeom prst="rect">
            <a:avLst/>
          </a:prstGeom>
          <a:effectLst>
            <a:outerShdw blurRad="50800" dir="14400000">
              <a:srgbClr val="000000">
                <a:alpha val="40000"/>
              </a:srgbClr>
            </a:outerShdw>
          </a:effectLst>
        </p:spPr>
      </p:pic>
      <p:sp>
        <p:nvSpPr>
          <p:cNvPr id="17" name="Rectangle 16">
            <a:extLst>
              <a:ext uri="{FF2B5EF4-FFF2-40B4-BE49-F238E27FC236}">
                <a16:creationId xmlns:a16="http://schemas.microsoft.com/office/drawing/2014/main" id="{2A804D9C-2B3B-224D-9BEF-4CCBFFFDE876}"/>
              </a:ext>
            </a:extLst>
          </p:cNvPr>
          <p:cNvSpPr/>
          <p:nvPr/>
        </p:nvSpPr>
        <p:spPr>
          <a:xfrm>
            <a:off x="298402" y="110728"/>
            <a:ext cx="5404043" cy="369332"/>
          </a:xfrm>
          <a:prstGeom prst="rect">
            <a:avLst/>
          </a:prstGeom>
        </p:spPr>
        <p:txBody>
          <a:bodyPr wrap="none">
            <a:spAutoFit/>
          </a:bodyPr>
          <a:lstStyle/>
          <a:p>
            <a:r>
              <a:rPr lang="en-GB" b="1"/>
              <a:t>succ2(X_0,X_1) :- succ(X_0,X_0),succ(X_2,X_1)</a:t>
            </a:r>
            <a:endParaRPr lang="en-US" b="1" dirty="0"/>
          </a:p>
        </p:txBody>
      </p:sp>
      <p:sp>
        <p:nvSpPr>
          <p:cNvPr id="12" name="Rectangle 11">
            <a:extLst>
              <a:ext uri="{FF2B5EF4-FFF2-40B4-BE49-F238E27FC236}">
                <a16:creationId xmlns:a16="http://schemas.microsoft.com/office/drawing/2014/main" id="{F9386202-6494-3942-A0FC-F8286755815A}"/>
              </a:ext>
            </a:extLst>
          </p:cNvPr>
          <p:cNvSpPr/>
          <p:nvPr/>
        </p:nvSpPr>
        <p:spPr>
          <a:xfrm>
            <a:off x="6096000" y="110728"/>
            <a:ext cx="6096000" cy="646331"/>
          </a:xfrm>
          <a:prstGeom prst="rect">
            <a:avLst/>
          </a:prstGeom>
        </p:spPr>
        <p:txBody>
          <a:bodyPr>
            <a:spAutoFit/>
          </a:bodyPr>
          <a:lstStyle/>
          <a:p>
            <a:r>
              <a:rPr lang="en-GB" b="1" dirty="0"/>
              <a:t>succ2(X_0,X_1) :- </a:t>
            </a:r>
            <a:r>
              <a:rPr lang="en-GB" b="1" dirty="0" err="1"/>
              <a:t>succ</a:t>
            </a:r>
            <a:r>
              <a:rPr lang="en-GB" b="1" dirty="0"/>
              <a:t>(X_0,X_2),</a:t>
            </a:r>
            <a:r>
              <a:rPr lang="en-GB" b="1" dirty="0" err="1"/>
              <a:t>succ</a:t>
            </a:r>
            <a:r>
              <a:rPr lang="en-GB" b="1" dirty="0"/>
              <a:t>(X_2,X_1) </a:t>
            </a:r>
            <a:br>
              <a:rPr lang="en-GB" b="1" dirty="0"/>
            </a:br>
            <a:endParaRPr lang="en-US" b="1" dirty="0"/>
          </a:p>
        </p:txBody>
      </p:sp>
    </p:spTree>
    <p:extLst>
      <p:ext uri="{BB962C8B-B14F-4D97-AF65-F5344CB8AC3E}">
        <p14:creationId xmlns:p14="http://schemas.microsoft.com/office/powerpoint/2010/main" val="36597068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A01907A-BF04-440F-BA0D-49BC96273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6" name="Content Placeholder 5">
            <a:extLst>
              <a:ext uri="{FF2B5EF4-FFF2-40B4-BE49-F238E27FC236}">
                <a16:creationId xmlns:a16="http://schemas.microsoft.com/office/drawing/2014/main" id="{1D8D6371-3286-974C-88F2-DA4350A5F9B2}"/>
              </a:ext>
            </a:extLst>
          </p:cNvPr>
          <p:cNvSpPr>
            <a:spLocks noGrp="1"/>
          </p:cNvSpPr>
          <p:nvPr>
            <p:ph idx="1"/>
          </p:nvPr>
        </p:nvSpPr>
        <p:spPr>
          <a:xfrm>
            <a:off x="1031394" y="-967706"/>
            <a:ext cx="10554574" cy="3636511"/>
          </a:xfrm>
        </p:spPr>
        <p:txBody>
          <a:bodyPr/>
          <a:lstStyle/>
          <a:p>
            <a:r>
              <a:rPr lang="en-GB" dirty="0"/>
              <a:t>Mis-labelled a certain proportion </a:t>
            </a:r>
            <a:r>
              <a:rPr lang="en-GB" dirty="0" err="1"/>
              <a:t>ρ</a:t>
            </a:r>
            <a:r>
              <a:rPr lang="en-GB" dirty="0"/>
              <a:t> of the training examples. </a:t>
            </a:r>
          </a:p>
          <a:p>
            <a:endParaRPr lang="en-US" dirty="0"/>
          </a:p>
        </p:txBody>
      </p:sp>
      <p:pic>
        <p:nvPicPr>
          <p:cNvPr id="17" name="Content Placeholder 3">
            <a:extLst>
              <a:ext uri="{FF2B5EF4-FFF2-40B4-BE49-F238E27FC236}">
                <a16:creationId xmlns:a16="http://schemas.microsoft.com/office/drawing/2014/main" id="{0F9D4CEB-E5A4-8A4A-9904-A4E03DB291BF}"/>
              </a:ext>
            </a:extLst>
          </p:cNvPr>
          <p:cNvPicPr>
            <a:picLocks noChangeAspect="1"/>
          </p:cNvPicPr>
          <p:nvPr/>
        </p:nvPicPr>
        <p:blipFill>
          <a:blip r:embed="rId2"/>
          <a:stretch>
            <a:fillRect/>
          </a:stretch>
        </p:blipFill>
        <p:spPr>
          <a:xfrm>
            <a:off x="958658" y="954442"/>
            <a:ext cx="10129211" cy="5571066"/>
          </a:xfrm>
          <a:prstGeom prst="rect">
            <a:avLst/>
          </a:prstGeom>
          <a:effectLst>
            <a:outerShdw blurRad="50800" dir="14400000">
              <a:srgbClr val="000000">
                <a:alpha val="40000"/>
              </a:srgbClr>
            </a:outerShdw>
          </a:effectLst>
        </p:spPr>
      </p:pic>
    </p:spTree>
    <p:extLst>
      <p:ext uri="{BB962C8B-B14F-4D97-AF65-F5344CB8AC3E}">
        <p14:creationId xmlns:p14="http://schemas.microsoft.com/office/powerpoint/2010/main" val="2978888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E75D15-CF17-4901-A858-1470ED659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F323B8-8C06-4F56-BB4B-B8857128A0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7F2F349C-69E4-8A46-81A8-3077F32300B2}"/>
              </a:ext>
            </a:extLst>
          </p:cNvPr>
          <p:cNvPicPr>
            <a:picLocks noGrp="1" noChangeAspect="1"/>
          </p:cNvPicPr>
          <p:nvPr>
            <p:ph idx="1"/>
          </p:nvPr>
        </p:nvPicPr>
        <p:blipFill>
          <a:blip r:embed="rId2"/>
          <a:stretch>
            <a:fillRect/>
          </a:stretch>
        </p:blipFill>
        <p:spPr>
          <a:xfrm>
            <a:off x="3777557" y="786900"/>
            <a:ext cx="4636886" cy="5284201"/>
          </a:xfrm>
          <a:prstGeom prst="rect">
            <a:avLst/>
          </a:prstGeom>
        </p:spPr>
      </p:pic>
      <p:sp>
        <p:nvSpPr>
          <p:cNvPr id="2" name="TextBox 1">
            <a:extLst>
              <a:ext uri="{FF2B5EF4-FFF2-40B4-BE49-F238E27FC236}">
                <a16:creationId xmlns:a16="http://schemas.microsoft.com/office/drawing/2014/main" id="{DBAA7985-0CCD-D848-9D4C-CE04E8BAD423}"/>
              </a:ext>
            </a:extLst>
          </p:cNvPr>
          <p:cNvSpPr txBox="1"/>
          <p:nvPr/>
        </p:nvSpPr>
        <p:spPr>
          <a:xfrm>
            <a:off x="687077" y="2619633"/>
            <a:ext cx="3220753" cy="1077218"/>
          </a:xfrm>
          <a:prstGeom prst="rect">
            <a:avLst/>
          </a:prstGeom>
          <a:noFill/>
        </p:spPr>
        <p:txBody>
          <a:bodyPr wrap="none" rtlCol="0">
            <a:spAutoFit/>
          </a:bodyPr>
          <a:lstStyle/>
          <a:p>
            <a:r>
              <a:rPr lang="en-US" sz="3200" dirty="0">
                <a:highlight>
                  <a:srgbClr val="000000"/>
                </a:highlight>
              </a:rPr>
              <a:t>Learn less than </a:t>
            </a:r>
          </a:p>
          <a:p>
            <a:r>
              <a:rPr lang="en-US" sz="3200" dirty="0">
                <a:highlight>
                  <a:srgbClr val="000000"/>
                </a:highlight>
              </a:rPr>
              <a:t>from images</a:t>
            </a:r>
          </a:p>
        </p:txBody>
      </p:sp>
    </p:spTree>
    <p:extLst>
      <p:ext uri="{BB962C8B-B14F-4D97-AF65-F5344CB8AC3E}">
        <p14:creationId xmlns:p14="http://schemas.microsoft.com/office/powerpoint/2010/main" val="760864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E75D15-CF17-4901-A858-1470ED659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F323B8-8C06-4F56-BB4B-B8857128A0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A4B32B1C-1CB6-7547-A0B1-AF80E735B75A}"/>
              </a:ext>
            </a:extLst>
          </p:cNvPr>
          <p:cNvPicPr>
            <a:picLocks noGrp="1" noChangeAspect="1"/>
          </p:cNvPicPr>
          <p:nvPr>
            <p:ph idx="1"/>
          </p:nvPr>
        </p:nvPicPr>
        <p:blipFill>
          <a:blip r:embed="rId2"/>
          <a:stretch>
            <a:fillRect/>
          </a:stretch>
        </p:blipFill>
        <p:spPr>
          <a:xfrm>
            <a:off x="1157494" y="786900"/>
            <a:ext cx="9877011" cy="5284201"/>
          </a:xfrm>
          <a:prstGeom prst="rect">
            <a:avLst/>
          </a:prstGeom>
        </p:spPr>
      </p:pic>
    </p:spTree>
    <p:extLst>
      <p:ext uri="{BB962C8B-B14F-4D97-AF65-F5344CB8AC3E}">
        <p14:creationId xmlns:p14="http://schemas.microsoft.com/office/powerpoint/2010/main" val="24672049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E75D15-CF17-4901-A858-1470ED659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F323B8-8C06-4F56-BB4B-B8857128A0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F3F10049-5BE4-FC4C-9FB5-D6772CB74997}"/>
              </a:ext>
            </a:extLst>
          </p:cNvPr>
          <p:cNvPicPr>
            <a:picLocks noGrp="1" noChangeAspect="1"/>
          </p:cNvPicPr>
          <p:nvPr>
            <p:ph idx="1"/>
          </p:nvPr>
        </p:nvPicPr>
        <p:blipFill>
          <a:blip r:embed="rId2"/>
          <a:stretch>
            <a:fillRect/>
          </a:stretch>
        </p:blipFill>
        <p:spPr>
          <a:xfrm>
            <a:off x="1134310" y="786900"/>
            <a:ext cx="9923380" cy="5284201"/>
          </a:xfrm>
          <a:prstGeom prst="rect">
            <a:avLst/>
          </a:prstGeom>
        </p:spPr>
      </p:pic>
    </p:spTree>
    <p:extLst>
      <p:ext uri="{BB962C8B-B14F-4D97-AF65-F5344CB8AC3E}">
        <p14:creationId xmlns:p14="http://schemas.microsoft.com/office/powerpoint/2010/main" val="25265716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E75D15-CF17-4901-A858-1470ED659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F323B8-8C06-4F56-BB4B-B8857128A0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91C10618-D14F-EA49-BD8D-06EF4928A30A}"/>
              </a:ext>
            </a:extLst>
          </p:cNvPr>
          <p:cNvPicPr>
            <a:picLocks noGrp="1" noChangeAspect="1"/>
          </p:cNvPicPr>
          <p:nvPr>
            <p:ph idx="1"/>
          </p:nvPr>
        </p:nvPicPr>
        <p:blipFill>
          <a:blip r:embed="rId2"/>
          <a:stretch>
            <a:fillRect/>
          </a:stretch>
        </p:blipFill>
        <p:spPr>
          <a:xfrm>
            <a:off x="1157494" y="786900"/>
            <a:ext cx="9877011" cy="5284201"/>
          </a:xfrm>
          <a:prstGeom prst="rect">
            <a:avLst/>
          </a:prstGeom>
        </p:spPr>
      </p:pic>
    </p:spTree>
    <p:extLst>
      <p:ext uri="{BB962C8B-B14F-4D97-AF65-F5344CB8AC3E}">
        <p14:creationId xmlns:p14="http://schemas.microsoft.com/office/powerpoint/2010/main" val="40396013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E75D15-CF17-4901-A858-1470ED659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2" name="Rectangle 11">
            <a:extLst>
              <a:ext uri="{FF2B5EF4-FFF2-40B4-BE49-F238E27FC236}">
                <a16:creationId xmlns:a16="http://schemas.microsoft.com/office/drawing/2014/main" id="{BDF323B8-8C06-4F56-BB4B-B8857128A0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709A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7" name="Content Placeholder 3">
            <a:extLst>
              <a:ext uri="{FF2B5EF4-FFF2-40B4-BE49-F238E27FC236}">
                <a16:creationId xmlns:a16="http://schemas.microsoft.com/office/drawing/2014/main" id="{5E6819C0-F2F2-B54E-8314-21ED2E3D18EB}"/>
              </a:ext>
            </a:extLst>
          </p:cNvPr>
          <p:cNvPicPr>
            <a:picLocks noGrp="1" noChangeAspect="1"/>
          </p:cNvPicPr>
          <p:nvPr>
            <p:ph idx="1"/>
          </p:nvPr>
        </p:nvPicPr>
        <p:blipFill>
          <a:blip r:embed="rId2"/>
          <a:stretch>
            <a:fillRect/>
          </a:stretch>
        </p:blipFill>
        <p:spPr>
          <a:xfrm>
            <a:off x="2196219" y="786900"/>
            <a:ext cx="7799562" cy="5284201"/>
          </a:xfrm>
          <a:prstGeom prst="rect">
            <a:avLst/>
          </a:prstGeom>
        </p:spPr>
      </p:pic>
    </p:spTree>
    <p:extLst>
      <p:ext uri="{BB962C8B-B14F-4D97-AF65-F5344CB8AC3E}">
        <p14:creationId xmlns:p14="http://schemas.microsoft.com/office/powerpoint/2010/main" val="17275793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Freeform 6">
            <a:extLst>
              <a:ext uri="{FF2B5EF4-FFF2-40B4-BE49-F238E27FC236}">
                <a16:creationId xmlns:a16="http://schemas.microsoft.com/office/drawing/2014/main" id="{133F8CB7-795C-4272-9073-64D8CF97F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6" name="Rectangle 18">
            <a:extLst>
              <a:ext uri="{FF2B5EF4-FFF2-40B4-BE49-F238E27FC236}">
                <a16:creationId xmlns:a16="http://schemas.microsoft.com/office/drawing/2014/main" id="{B7743172-17A8-4FA4-8434-B813E03B7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3">
            <a:extLst>
              <a:ext uri="{FF2B5EF4-FFF2-40B4-BE49-F238E27FC236}">
                <a16:creationId xmlns:a16="http://schemas.microsoft.com/office/drawing/2014/main" id="{4CE1233C-FD2F-489E-BFDE-086F5FED6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9ADAF2F-7F4A-4B4A-95D1-E576057D78F0}"/>
              </a:ext>
            </a:extLst>
          </p:cNvPr>
          <p:cNvSpPr>
            <a:spLocks noGrp="1"/>
          </p:cNvSpPr>
          <p:nvPr>
            <p:ph type="title"/>
          </p:nvPr>
        </p:nvSpPr>
        <p:spPr>
          <a:xfrm>
            <a:off x="451514" y="1800225"/>
            <a:ext cx="3444211" cy="4241136"/>
          </a:xfrm>
        </p:spPr>
        <p:txBody>
          <a:bodyPr vert="horz" lIns="91440" tIns="45720" rIns="91440" bIns="45720" rtlCol="0" anchor="t">
            <a:normAutofit/>
          </a:bodyPr>
          <a:lstStyle/>
          <a:p>
            <a:r>
              <a:rPr lang="en-US" sz="4400"/>
              <a:t>DNN+ILP</a:t>
            </a:r>
          </a:p>
        </p:txBody>
      </p:sp>
      <p:pic>
        <p:nvPicPr>
          <p:cNvPr id="28" name="Content Placeholder 3">
            <a:extLst>
              <a:ext uri="{FF2B5EF4-FFF2-40B4-BE49-F238E27FC236}">
                <a16:creationId xmlns:a16="http://schemas.microsoft.com/office/drawing/2014/main" id="{23CD907A-ED99-EC46-A3CA-7196CABE4308}"/>
              </a:ext>
            </a:extLst>
          </p:cNvPr>
          <p:cNvPicPr>
            <a:picLocks noGrp="1" noChangeAspect="1"/>
          </p:cNvPicPr>
          <p:nvPr>
            <p:ph idx="1"/>
          </p:nvPr>
        </p:nvPicPr>
        <p:blipFill>
          <a:blip r:embed="rId3"/>
          <a:stretch>
            <a:fillRect/>
          </a:stretch>
        </p:blipFill>
        <p:spPr>
          <a:xfrm>
            <a:off x="5882016" y="183617"/>
            <a:ext cx="5064973" cy="6272415"/>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3187450691"/>
      </p:ext>
    </p:extLst>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E75D15-CF17-4901-A858-1470ED659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F323B8-8C06-4F56-BB4B-B8857128A0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709A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5E6819C0-F2F2-B54E-8314-21ED2E3D18EB}"/>
              </a:ext>
            </a:extLst>
          </p:cNvPr>
          <p:cNvPicPr>
            <a:picLocks noGrp="1" noChangeAspect="1"/>
          </p:cNvPicPr>
          <p:nvPr>
            <p:ph idx="1"/>
          </p:nvPr>
        </p:nvPicPr>
        <p:blipFill>
          <a:blip r:embed="rId2"/>
          <a:stretch>
            <a:fillRect/>
          </a:stretch>
        </p:blipFill>
        <p:spPr>
          <a:xfrm>
            <a:off x="2196219" y="786900"/>
            <a:ext cx="7799562" cy="5284201"/>
          </a:xfrm>
          <a:prstGeom prst="rect">
            <a:avLst/>
          </a:prstGeom>
        </p:spPr>
      </p:pic>
    </p:spTree>
    <p:extLst>
      <p:ext uri="{BB962C8B-B14F-4D97-AF65-F5344CB8AC3E}">
        <p14:creationId xmlns:p14="http://schemas.microsoft.com/office/powerpoint/2010/main" val="2808522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0">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FC1CC7DC-6E24-0441-A8DA-7A3AC3E62DD6}"/>
              </a:ext>
            </a:extLst>
          </p:cNvPr>
          <p:cNvSpPr>
            <a:spLocks noGrp="1"/>
          </p:cNvSpPr>
          <p:nvPr>
            <p:ph type="title"/>
          </p:nvPr>
        </p:nvSpPr>
        <p:spPr>
          <a:xfrm>
            <a:off x="810000" y="447188"/>
            <a:ext cx="10571998" cy="970450"/>
          </a:xfrm>
          <a:effectLst/>
        </p:spPr>
        <p:txBody>
          <a:bodyPr anchor="ctr">
            <a:normAutofit/>
          </a:bodyPr>
          <a:lstStyle/>
          <a:p>
            <a:pPr algn="ctr"/>
            <a:r>
              <a:rPr lang="en-US" sz="2800" dirty="0">
                <a:solidFill>
                  <a:schemeClr val="tx1"/>
                </a:solidFill>
              </a:rPr>
              <a:t>ILP</a:t>
            </a:r>
          </a:p>
        </p:txBody>
      </p:sp>
      <p:sp>
        <p:nvSpPr>
          <p:cNvPr id="16" name="Freeform: Shape 12">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2" name="Plus 11">
            <a:extLst>
              <a:ext uri="{FF2B5EF4-FFF2-40B4-BE49-F238E27FC236}">
                <a16:creationId xmlns:a16="http://schemas.microsoft.com/office/drawing/2014/main" id="{63CCAC22-29C2-B945-936D-4C08A4828D22}"/>
              </a:ext>
            </a:extLst>
          </p:cNvPr>
          <p:cNvSpPr/>
          <p:nvPr/>
        </p:nvSpPr>
        <p:spPr>
          <a:xfrm>
            <a:off x="2649874" y="2909583"/>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7" name="Plus 16">
            <a:extLst>
              <a:ext uri="{FF2B5EF4-FFF2-40B4-BE49-F238E27FC236}">
                <a16:creationId xmlns:a16="http://schemas.microsoft.com/office/drawing/2014/main" id="{FEB7912A-9A01-E743-B07F-69B02BC4AD7D}"/>
              </a:ext>
            </a:extLst>
          </p:cNvPr>
          <p:cNvSpPr/>
          <p:nvPr/>
        </p:nvSpPr>
        <p:spPr>
          <a:xfrm>
            <a:off x="3138881" y="3306661"/>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8" name="Plus 17">
            <a:extLst>
              <a:ext uri="{FF2B5EF4-FFF2-40B4-BE49-F238E27FC236}">
                <a16:creationId xmlns:a16="http://schemas.microsoft.com/office/drawing/2014/main" id="{BE1D9880-4B14-9643-81C9-D9C2C00544BB}"/>
              </a:ext>
            </a:extLst>
          </p:cNvPr>
          <p:cNvSpPr/>
          <p:nvPr/>
        </p:nvSpPr>
        <p:spPr>
          <a:xfrm>
            <a:off x="2747045" y="376805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9" name="Plus 18">
            <a:extLst>
              <a:ext uri="{FF2B5EF4-FFF2-40B4-BE49-F238E27FC236}">
                <a16:creationId xmlns:a16="http://schemas.microsoft.com/office/drawing/2014/main" id="{19DACCCB-804F-0B44-8189-3918CF1432F6}"/>
              </a:ext>
            </a:extLst>
          </p:cNvPr>
          <p:cNvSpPr/>
          <p:nvPr/>
        </p:nvSpPr>
        <p:spPr>
          <a:xfrm>
            <a:off x="3446127" y="372769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0" name="Plus 19">
            <a:extLst>
              <a:ext uri="{FF2B5EF4-FFF2-40B4-BE49-F238E27FC236}">
                <a16:creationId xmlns:a16="http://schemas.microsoft.com/office/drawing/2014/main" id="{138938AD-EDDB-7A4E-88F7-75007B27AC36}"/>
              </a:ext>
            </a:extLst>
          </p:cNvPr>
          <p:cNvSpPr/>
          <p:nvPr/>
        </p:nvSpPr>
        <p:spPr>
          <a:xfrm>
            <a:off x="3529668" y="3112937"/>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Plus 20">
            <a:extLst>
              <a:ext uri="{FF2B5EF4-FFF2-40B4-BE49-F238E27FC236}">
                <a16:creationId xmlns:a16="http://schemas.microsoft.com/office/drawing/2014/main" id="{1F6ADE77-AFC3-0A4F-964D-EA76B0D79E4B}"/>
              </a:ext>
            </a:extLst>
          </p:cNvPr>
          <p:cNvSpPr/>
          <p:nvPr/>
        </p:nvSpPr>
        <p:spPr>
          <a:xfrm>
            <a:off x="6985237" y="3767538"/>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Plus 21">
            <a:extLst>
              <a:ext uri="{FF2B5EF4-FFF2-40B4-BE49-F238E27FC236}">
                <a16:creationId xmlns:a16="http://schemas.microsoft.com/office/drawing/2014/main" id="{C0F0465D-A904-0A49-B918-73D5D7AC60F7}"/>
              </a:ext>
            </a:extLst>
          </p:cNvPr>
          <p:cNvSpPr/>
          <p:nvPr/>
        </p:nvSpPr>
        <p:spPr>
          <a:xfrm>
            <a:off x="7474244" y="4164616"/>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3" name="Plus 22">
            <a:extLst>
              <a:ext uri="{FF2B5EF4-FFF2-40B4-BE49-F238E27FC236}">
                <a16:creationId xmlns:a16="http://schemas.microsoft.com/office/drawing/2014/main" id="{F70C3CAA-321F-EE45-B831-03E2C1CDF65C}"/>
              </a:ext>
            </a:extLst>
          </p:cNvPr>
          <p:cNvSpPr/>
          <p:nvPr/>
        </p:nvSpPr>
        <p:spPr>
          <a:xfrm>
            <a:off x="7082408" y="462601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4" name="Plus 23">
            <a:extLst>
              <a:ext uri="{FF2B5EF4-FFF2-40B4-BE49-F238E27FC236}">
                <a16:creationId xmlns:a16="http://schemas.microsoft.com/office/drawing/2014/main" id="{5BB05A57-484A-E840-B9C8-903A412B4B60}"/>
              </a:ext>
            </a:extLst>
          </p:cNvPr>
          <p:cNvSpPr/>
          <p:nvPr/>
        </p:nvSpPr>
        <p:spPr>
          <a:xfrm>
            <a:off x="7781490" y="458564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5" name="Plus 24">
            <a:extLst>
              <a:ext uri="{FF2B5EF4-FFF2-40B4-BE49-F238E27FC236}">
                <a16:creationId xmlns:a16="http://schemas.microsoft.com/office/drawing/2014/main" id="{710A2DCC-220D-FA4A-9C5E-9CC5B1D038E2}"/>
              </a:ext>
            </a:extLst>
          </p:cNvPr>
          <p:cNvSpPr/>
          <p:nvPr/>
        </p:nvSpPr>
        <p:spPr>
          <a:xfrm>
            <a:off x="7865031" y="3970892"/>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7" name="Plus 26">
            <a:extLst>
              <a:ext uri="{FF2B5EF4-FFF2-40B4-BE49-F238E27FC236}">
                <a16:creationId xmlns:a16="http://schemas.microsoft.com/office/drawing/2014/main" id="{8E2758F2-86C6-E04A-BBD6-DCE55955F846}"/>
              </a:ext>
            </a:extLst>
          </p:cNvPr>
          <p:cNvSpPr/>
          <p:nvPr/>
        </p:nvSpPr>
        <p:spPr>
          <a:xfrm>
            <a:off x="5272659" y="2556909"/>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8" name="Plus 27">
            <a:extLst>
              <a:ext uri="{FF2B5EF4-FFF2-40B4-BE49-F238E27FC236}">
                <a16:creationId xmlns:a16="http://schemas.microsoft.com/office/drawing/2014/main" id="{13662CCA-21CF-E149-A0CF-8EA955B737D4}"/>
              </a:ext>
            </a:extLst>
          </p:cNvPr>
          <p:cNvSpPr/>
          <p:nvPr/>
        </p:nvSpPr>
        <p:spPr>
          <a:xfrm>
            <a:off x="4880823" y="3018303"/>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9" name="Plus 28">
            <a:extLst>
              <a:ext uri="{FF2B5EF4-FFF2-40B4-BE49-F238E27FC236}">
                <a16:creationId xmlns:a16="http://schemas.microsoft.com/office/drawing/2014/main" id="{EC83108D-45D8-F740-A46C-94B9DBF65588}"/>
              </a:ext>
            </a:extLst>
          </p:cNvPr>
          <p:cNvSpPr/>
          <p:nvPr/>
        </p:nvSpPr>
        <p:spPr>
          <a:xfrm>
            <a:off x="5579905" y="2977938"/>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1" name="Minus 30">
            <a:extLst>
              <a:ext uri="{FF2B5EF4-FFF2-40B4-BE49-F238E27FC236}">
                <a16:creationId xmlns:a16="http://schemas.microsoft.com/office/drawing/2014/main" id="{E31596B8-F4B9-8544-9136-B8B908F68D40}"/>
              </a:ext>
            </a:extLst>
          </p:cNvPr>
          <p:cNvSpPr/>
          <p:nvPr/>
        </p:nvSpPr>
        <p:spPr>
          <a:xfrm>
            <a:off x="1041571" y="351639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32" name="Minus 31">
            <a:extLst>
              <a:ext uri="{FF2B5EF4-FFF2-40B4-BE49-F238E27FC236}">
                <a16:creationId xmlns:a16="http://schemas.microsoft.com/office/drawing/2014/main" id="{56A86E2E-8D96-AB48-9200-C6E3EE373EFF}"/>
              </a:ext>
            </a:extLst>
          </p:cNvPr>
          <p:cNvSpPr/>
          <p:nvPr/>
        </p:nvSpPr>
        <p:spPr>
          <a:xfrm>
            <a:off x="1352019" y="383511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3" name="Minus 32">
            <a:extLst>
              <a:ext uri="{FF2B5EF4-FFF2-40B4-BE49-F238E27FC236}">
                <a16:creationId xmlns:a16="http://schemas.microsoft.com/office/drawing/2014/main" id="{D0FA76A5-B2DC-1E4F-8562-AA7FBAE6F0F7}"/>
              </a:ext>
            </a:extLst>
          </p:cNvPr>
          <p:cNvSpPr/>
          <p:nvPr/>
        </p:nvSpPr>
        <p:spPr>
          <a:xfrm>
            <a:off x="1460906" y="40972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4" name="Minus 33">
            <a:extLst>
              <a:ext uri="{FF2B5EF4-FFF2-40B4-BE49-F238E27FC236}">
                <a16:creationId xmlns:a16="http://schemas.microsoft.com/office/drawing/2014/main" id="{486A1293-7DF5-B54B-BACF-135DBACE1019}"/>
              </a:ext>
            </a:extLst>
          </p:cNvPr>
          <p:cNvSpPr/>
          <p:nvPr/>
        </p:nvSpPr>
        <p:spPr>
          <a:xfrm>
            <a:off x="927593" y="40210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5" name="Minus 34">
            <a:extLst>
              <a:ext uri="{FF2B5EF4-FFF2-40B4-BE49-F238E27FC236}">
                <a16:creationId xmlns:a16="http://schemas.microsoft.com/office/drawing/2014/main" id="{693D52E5-BFD8-B347-A018-1D58C58C138D}"/>
              </a:ext>
            </a:extLst>
          </p:cNvPr>
          <p:cNvSpPr/>
          <p:nvPr/>
        </p:nvSpPr>
        <p:spPr>
          <a:xfrm>
            <a:off x="2292465" y="50864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6" name="Minus 35">
            <a:extLst>
              <a:ext uri="{FF2B5EF4-FFF2-40B4-BE49-F238E27FC236}">
                <a16:creationId xmlns:a16="http://schemas.microsoft.com/office/drawing/2014/main" id="{556E1848-A7C9-344A-B8BE-57AB9B54895D}"/>
              </a:ext>
            </a:extLst>
          </p:cNvPr>
          <p:cNvSpPr/>
          <p:nvPr/>
        </p:nvSpPr>
        <p:spPr>
          <a:xfrm>
            <a:off x="2444865" y="52388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7" name="Minus 36">
            <a:extLst>
              <a:ext uri="{FF2B5EF4-FFF2-40B4-BE49-F238E27FC236}">
                <a16:creationId xmlns:a16="http://schemas.microsoft.com/office/drawing/2014/main" id="{66A9F72D-8AC5-DC4A-9EDB-477C95C69485}"/>
              </a:ext>
            </a:extLst>
          </p:cNvPr>
          <p:cNvSpPr/>
          <p:nvPr/>
        </p:nvSpPr>
        <p:spPr>
          <a:xfrm>
            <a:off x="2838301" y="504364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8" name="Minus 37">
            <a:extLst>
              <a:ext uri="{FF2B5EF4-FFF2-40B4-BE49-F238E27FC236}">
                <a16:creationId xmlns:a16="http://schemas.microsoft.com/office/drawing/2014/main" id="{CAFBD72E-2B27-0340-AE27-30CB39E8A285}"/>
              </a:ext>
            </a:extLst>
          </p:cNvPr>
          <p:cNvSpPr/>
          <p:nvPr/>
        </p:nvSpPr>
        <p:spPr>
          <a:xfrm>
            <a:off x="7827689" y="25483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9" name="Minus 38">
            <a:extLst>
              <a:ext uri="{FF2B5EF4-FFF2-40B4-BE49-F238E27FC236}">
                <a16:creationId xmlns:a16="http://schemas.microsoft.com/office/drawing/2014/main" id="{94B3C7A0-637F-074D-93F1-0AABE19523A5}"/>
              </a:ext>
            </a:extLst>
          </p:cNvPr>
          <p:cNvSpPr/>
          <p:nvPr/>
        </p:nvSpPr>
        <p:spPr>
          <a:xfrm>
            <a:off x="7980089" y="27007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40" name="Minus 39">
            <a:extLst>
              <a:ext uri="{FF2B5EF4-FFF2-40B4-BE49-F238E27FC236}">
                <a16:creationId xmlns:a16="http://schemas.microsoft.com/office/drawing/2014/main" id="{E807A7C1-C6A8-B646-97C5-2B83ECF8E750}"/>
              </a:ext>
            </a:extLst>
          </p:cNvPr>
          <p:cNvSpPr/>
          <p:nvPr/>
        </p:nvSpPr>
        <p:spPr>
          <a:xfrm>
            <a:off x="8373525" y="2505536"/>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41" name="Minus 40">
            <a:extLst>
              <a:ext uri="{FF2B5EF4-FFF2-40B4-BE49-F238E27FC236}">
                <a16:creationId xmlns:a16="http://schemas.microsoft.com/office/drawing/2014/main" id="{483EE66F-D7CD-BD42-A299-5DEFCC6410C4}"/>
              </a:ext>
            </a:extLst>
          </p:cNvPr>
          <p:cNvSpPr/>
          <p:nvPr/>
        </p:nvSpPr>
        <p:spPr>
          <a:xfrm>
            <a:off x="5129930" y="41014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42" name="Minus 41">
            <a:extLst>
              <a:ext uri="{FF2B5EF4-FFF2-40B4-BE49-F238E27FC236}">
                <a16:creationId xmlns:a16="http://schemas.microsoft.com/office/drawing/2014/main" id="{75498825-AB9B-D443-8504-AB36680D9466}"/>
              </a:ext>
            </a:extLst>
          </p:cNvPr>
          <p:cNvSpPr/>
          <p:nvPr/>
        </p:nvSpPr>
        <p:spPr>
          <a:xfrm>
            <a:off x="5282330" y="42538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44" name="Minus 43">
            <a:extLst>
              <a:ext uri="{FF2B5EF4-FFF2-40B4-BE49-F238E27FC236}">
                <a16:creationId xmlns:a16="http://schemas.microsoft.com/office/drawing/2014/main" id="{A9B32542-BB13-E042-8CD3-34DA6F2047DB}"/>
              </a:ext>
            </a:extLst>
          </p:cNvPr>
          <p:cNvSpPr/>
          <p:nvPr/>
        </p:nvSpPr>
        <p:spPr>
          <a:xfrm>
            <a:off x="9127733" y="4658372"/>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45" name="Minus 44">
            <a:extLst>
              <a:ext uri="{FF2B5EF4-FFF2-40B4-BE49-F238E27FC236}">
                <a16:creationId xmlns:a16="http://schemas.microsoft.com/office/drawing/2014/main" id="{167D1A9F-B937-9547-9365-C53C71531AFE}"/>
              </a:ext>
            </a:extLst>
          </p:cNvPr>
          <p:cNvSpPr/>
          <p:nvPr/>
        </p:nvSpPr>
        <p:spPr>
          <a:xfrm>
            <a:off x="5713936" y="3845548"/>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217510466"/>
      </p:ext>
    </p:extLst>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0" name="Rectangle 9">
            <a:extLst>
              <a:ext uri="{FF2B5EF4-FFF2-40B4-BE49-F238E27FC236}">
                <a16:creationId xmlns:a16="http://schemas.microsoft.com/office/drawing/2014/main" id="{2FE8DED1-24FF-4A79-873B-ECE3ABE73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AA6A048-501A-4387-906B-B8A8543E7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643467"/>
            <a:ext cx="10917814" cy="5571066"/>
          </a:xfrm>
          <a:custGeom>
            <a:avLst/>
            <a:gdLst>
              <a:gd name="connsiteX0" fmla="*/ 195712 w 10917814"/>
              <a:gd name="connsiteY0" fmla="*/ 0 h 5571066"/>
              <a:gd name="connsiteX1" fmla="*/ 5062165 w 10917814"/>
              <a:gd name="connsiteY1" fmla="*/ 0 h 5571066"/>
              <a:gd name="connsiteX2" fmla="*/ 5419638 w 10917814"/>
              <a:gd name="connsiteY2" fmla="*/ 268105 h 5571066"/>
              <a:gd name="connsiteX3" fmla="*/ 5428105 w 10917814"/>
              <a:gd name="connsiteY3" fmla="*/ 271280 h 5571066"/>
              <a:gd name="connsiteX4" fmla="*/ 5440804 w 10917814"/>
              <a:gd name="connsiteY4" fmla="*/ 276043 h 5571066"/>
              <a:gd name="connsiteX5" fmla="*/ 5453505 w 10917814"/>
              <a:gd name="connsiteY5" fmla="*/ 280805 h 5571066"/>
              <a:gd name="connsiteX6" fmla="*/ 5464088 w 10917814"/>
              <a:gd name="connsiteY6" fmla="*/ 280805 h 5571066"/>
              <a:gd name="connsiteX7" fmla="*/ 5476788 w 10917814"/>
              <a:gd name="connsiteY7" fmla="*/ 280805 h 5571066"/>
              <a:gd name="connsiteX8" fmla="*/ 5487371 w 10917814"/>
              <a:gd name="connsiteY8" fmla="*/ 276043 h 5571066"/>
              <a:gd name="connsiteX9" fmla="*/ 5500071 w 10917814"/>
              <a:gd name="connsiteY9" fmla="*/ 271280 h 5571066"/>
              <a:gd name="connsiteX10" fmla="*/ 5508538 w 10917814"/>
              <a:gd name="connsiteY10" fmla="*/ 268105 h 5571066"/>
              <a:gd name="connsiteX11" fmla="*/ 5866011 w 10917814"/>
              <a:gd name="connsiteY11" fmla="*/ 0 h 5571066"/>
              <a:gd name="connsiteX12" fmla="*/ 10722102 w 10917814"/>
              <a:gd name="connsiteY12" fmla="*/ 0 h 5571066"/>
              <a:gd name="connsiteX13" fmla="*/ 10917814 w 10917814"/>
              <a:gd name="connsiteY13" fmla="*/ 195712 h 5571066"/>
              <a:gd name="connsiteX14" fmla="*/ 10917814 w 10917814"/>
              <a:gd name="connsiteY14" fmla="*/ 5375354 h 5571066"/>
              <a:gd name="connsiteX15" fmla="*/ 10722102 w 10917814"/>
              <a:gd name="connsiteY15" fmla="*/ 5571066 h 5571066"/>
              <a:gd name="connsiteX16" fmla="*/ 195712 w 10917814"/>
              <a:gd name="connsiteY16" fmla="*/ 5571066 h 5571066"/>
              <a:gd name="connsiteX17" fmla="*/ 0 w 10917814"/>
              <a:gd name="connsiteY17" fmla="*/ 5375354 h 5571066"/>
              <a:gd name="connsiteX18" fmla="*/ 0 w 10917814"/>
              <a:gd name="connsiteY18" fmla="*/ 195712 h 5571066"/>
              <a:gd name="connsiteX19" fmla="*/ 195712 w 10917814"/>
              <a:gd name="connsiteY19" fmla="*/ 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917814" h="5571066">
                <a:moveTo>
                  <a:pt x="195712" y="0"/>
                </a:moveTo>
                <a:lnTo>
                  <a:pt x="5062165" y="0"/>
                </a:lnTo>
                <a:lnTo>
                  <a:pt x="5419638" y="268105"/>
                </a:lnTo>
                <a:lnTo>
                  <a:pt x="5428105" y="271280"/>
                </a:lnTo>
                <a:lnTo>
                  <a:pt x="5440804" y="276043"/>
                </a:lnTo>
                <a:lnTo>
                  <a:pt x="5453505" y="280805"/>
                </a:lnTo>
                <a:lnTo>
                  <a:pt x="5464088" y="280805"/>
                </a:lnTo>
                <a:lnTo>
                  <a:pt x="5476788" y="280805"/>
                </a:lnTo>
                <a:lnTo>
                  <a:pt x="5487371" y="276043"/>
                </a:lnTo>
                <a:lnTo>
                  <a:pt x="5500071" y="271280"/>
                </a:lnTo>
                <a:lnTo>
                  <a:pt x="5508538" y="268105"/>
                </a:lnTo>
                <a:lnTo>
                  <a:pt x="5866011" y="0"/>
                </a:lnTo>
                <a:lnTo>
                  <a:pt x="10722102" y="0"/>
                </a:lnTo>
                <a:cubicBezTo>
                  <a:pt x="10830191" y="0"/>
                  <a:pt x="10917814" y="87623"/>
                  <a:pt x="10917814" y="195712"/>
                </a:cubicBezTo>
                <a:lnTo>
                  <a:pt x="10917814" y="5375354"/>
                </a:lnTo>
                <a:cubicBezTo>
                  <a:pt x="10917814" y="5483443"/>
                  <a:pt x="10830191" y="5571066"/>
                  <a:pt x="10722102" y="5571066"/>
                </a:cubicBezTo>
                <a:lnTo>
                  <a:pt x="195712" y="5571066"/>
                </a:lnTo>
                <a:cubicBezTo>
                  <a:pt x="87623" y="5571066"/>
                  <a:pt x="0" y="5483443"/>
                  <a:pt x="0" y="5375354"/>
                </a:cubicBezTo>
                <a:lnTo>
                  <a:pt x="0" y="195712"/>
                </a:lnTo>
                <a:cubicBezTo>
                  <a:pt x="0" y="87623"/>
                  <a:pt x="87623" y="0"/>
                  <a:pt x="195712" y="0"/>
                </a:cubicBez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3C4537C-7FD6-4AAB-A130-4253750D5624}"/>
              </a:ext>
            </a:extLst>
          </p:cNvPr>
          <p:cNvSpPr>
            <a:spLocks noGrp="1"/>
          </p:cNvSpPr>
          <p:nvPr>
            <p:ph type="title"/>
          </p:nvPr>
        </p:nvSpPr>
        <p:spPr>
          <a:xfrm>
            <a:off x="1280559" y="1286935"/>
            <a:ext cx="9638153" cy="2668377"/>
          </a:xfrm>
          <a:effectLst/>
        </p:spPr>
        <p:txBody>
          <a:bodyPr vert="horz" lIns="91440" tIns="45720" rIns="91440" bIns="45720" rtlCol="0" anchor="b">
            <a:normAutofit/>
          </a:bodyPr>
          <a:lstStyle/>
          <a:p>
            <a:pPr algn="ctr"/>
            <a:r>
              <a:rPr lang="en-US" sz="5400" dirty="0">
                <a:solidFill>
                  <a:schemeClr val="tx1"/>
                </a:solidFill>
              </a:rPr>
              <a:t>Another combination example</a:t>
            </a:r>
          </a:p>
        </p:txBody>
      </p:sp>
    </p:spTree>
    <p:extLst>
      <p:ext uri="{BB962C8B-B14F-4D97-AF65-F5344CB8AC3E}">
        <p14:creationId xmlns:p14="http://schemas.microsoft.com/office/powerpoint/2010/main" val="25463609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2" name="Rectangle 11">
            <a:extLst>
              <a:ext uri="{FF2B5EF4-FFF2-40B4-BE49-F238E27FC236}">
                <a16:creationId xmlns:a16="http://schemas.microsoft.com/office/drawing/2014/main" id="{209699A8-9F52-4C34-9606-370C555BC9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BAC159-E177-4F4E-9D45-13B72C472148}"/>
              </a:ext>
            </a:extLst>
          </p:cNvPr>
          <p:cNvSpPr>
            <a:spLocks noGrp="1"/>
          </p:cNvSpPr>
          <p:nvPr>
            <p:ph type="title"/>
          </p:nvPr>
        </p:nvSpPr>
        <p:spPr>
          <a:xfrm>
            <a:off x="965199" y="1240780"/>
            <a:ext cx="6086857" cy="4376440"/>
          </a:xfrm>
          <a:effectLst/>
        </p:spPr>
        <p:txBody>
          <a:bodyPr vert="horz" lIns="91440" tIns="45720" rIns="91440" bIns="45720" rtlCol="0" anchor="ctr">
            <a:normAutofit/>
          </a:bodyPr>
          <a:lstStyle/>
          <a:p>
            <a:pPr algn="r"/>
            <a:r>
              <a:rPr lang="en-US" sz="4100" dirty="0">
                <a:solidFill>
                  <a:schemeClr val="tx1"/>
                </a:solidFill>
              </a:rPr>
              <a:t>Thai printed character recognition by combining inductive logic programming with backpropagation neural network</a:t>
            </a:r>
          </a:p>
        </p:txBody>
      </p:sp>
      <p:sp>
        <p:nvSpPr>
          <p:cNvPr id="5" name="Content Placeholder 4">
            <a:extLst>
              <a:ext uri="{FF2B5EF4-FFF2-40B4-BE49-F238E27FC236}">
                <a16:creationId xmlns:a16="http://schemas.microsoft.com/office/drawing/2014/main" id="{0A6F36D2-DCF2-4654-AED5-20F456D1F6B2}"/>
              </a:ext>
            </a:extLst>
          </p:cNvPr>
          <p:cNvSpPr>
            <a:spLocks noGrp="1"/>
          </p:cNvSpPr>
          <p:nvPr>
            <p:ph idx="1"/>
          </p:nvPr>
        </p:nvSpPr>
        <p:spPr>
          <a:xfrm>
            <a:off x="8017256" y="1240780"/>
            <a:ext cx="3364746" cy="4376440"/>
          </a:xfrm>
          <a:effectLst/>
        </p:spPr>
        <p:txBody>
          <a:bodyPr vert="horz" lIns="91440" tIns="45720" rIns="91440" bIns="45720" rtlCol="0" anchor="ctr">
            <a:normAutofit/>
          </a:bodyPr>
          <a:lstStyle/>
          <a:p>
            <a:pPr marL="0" indent="0">
              <a:buNone/>
            </a:pPr>
            <a:r>
              <a:rPr lang="en-US" sz="2400"/>
              <a:t>ILP + Neural network</a:t>
            </a:r>
          </a:p>
        </p:txBody>
      </p:sp>
      <p:cxnSp>
        <p:nvCxnSpPr>
          <p:cNvPr id="14" name="Straight Connector 13">
            <a:extLst>
              <a:ext uri="{FF2B5EF4-FFF2-40B4-BE49-F238E27FC236}">
                <a16:creationId xmlns:a16="http://schemas.microsoft.com/office/drawing/2014/main" id="{90CF8BA8-E7AA-4F97-9E4C-CD11742FA0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7723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2B82547-2424-4E7A-A98B-75206EE730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23">
            <a:extLst>
              <a:ext uri="{FF2B5EF4-FFF2-40B4-BE49-F238E27FC236}">
                <a16:creationId xmlns:a16="http://schemas.microsoft.com/office/drawing/2014/main" id="{5109BC2F-9616-4D7D-9E98-57898009A8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CBAC159-E177-4F4E-9D45-13B72C472148}"/>
              </a:ext>
            </a:extLst>
          </p:cNvPr>
          <p:cNvSpPr>
            <a:spLocks noGrp="1"/>
          </p:cNvSpPr>
          <p:nvPr>
            <p:ph type="title"/>
          </p:nvPr>
        </p:nvSpPr>
        <p:spPr>
          <a:xfrm>
            <a:off x="641754" y="1687286"/>
            <a:ext cx="3269463" cy="3978017"/>
          </a:xfrm>
        </p:spPr>
        <p:txBody>
          <a:bodyPr anchor="t">
            <a:normAutofit/>
          </a:bodyPr>
          <a:lstStyle/>
          <a:p>
            <a:pPr>
              <a:lnSpc>
                <a:spcPct val="90000"/>
              </a:lnSpc>
            </a:pPr>
            <a:r>
              <a:rPr lang="en-US" sz="2800" dirty="0"/>
              <a:t>Thai printed character recognition by combining inductive logic programming with backpropagation neural network</a:t>
            </a:r>
            <a:endParaRPr lang="en-US" sz="2800"/>
          </a:p>
        </p:txBody>
      </p:sp>
      <p:graphicFrame>
        <p:nvGraphicFramePr>
          <p:cNvPr id="5" name="Content Placeholder 2">
            <a:extLst>
              <a:ext uri="{FF2B5EF4-FFF2-40B4-BE49-F238E27FC236}">
                <a16:creationId xmlns:a16="http://schemas.microsoft.com/office/drawing/2014/main" id="{B792FFAE-D422-4166-A133-494EB4AE8821}"/>
              </a:ext>
            </a:extLst>
          </p:cNvPr>
          <p:cNvGraphicFramePr>
            <a:graphicFrameLocks noGrp="1"/>
          </p:cNvGraphicFramePr>
          <p:nvPr>
            <p:ph idx="1"/>
            <p:extLst>
              <p:ext uri="{D42A27DB-BD31-4B8C-83A1-F6EECF244321}">
                <p14:modId xmlns:p14="http://schemas.microsoft.com/office/powerpoint/2010/main" val="3474776777"/>
              </p:ext>
            </p:extLst>
          </p:nvPr>
        </p:nvGraphicFramePr>
        <p:xfrm>
          <a:off x="5508820" y="965200"/>
          <a:ext cx="5728344" cy="49029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0890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6">
            <a:extLst>
              <a:ext uri="{FF2B5EF4-FFF2-40B4-BE49-F238E27FC236}">
                <a16:creationId xmlns:a16="http://schemas.microsoft.com/office/drawing/2014/main" id="{133F8CB7-795C-4272-9073-64D8CF97F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B7743172-17A8-4FA4-8434-B813E03B7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23">
            <a:extLst>
              <a:ext uri="{FF2B5EF4-FFF2-40B4-BE49-F238E27FC236}">
                <a16:creationId xmlns:a16="http://schemas.microsoft.com/office/drawing/2014/main" id="{4CE1233C-FD2F-489E-BFDE-086F5FED6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CBAC159-E177-4F4E-9D45-13B72C472148}"/>
              </a:ext>
            </a:extLst>
          </p:cNvPr>
          <p:cNvSpPr>
            <a:spLocks noGrp="1"/>
          </p:cNvSpPr>
          <p:nvPr>
            <p:ph type="title"/>
          </p:nvPr>
        </p:nvSpPr>
        <p:spPr>
          <a:xfrm>
            <a:off x="451514" y="1800225"/>
            <a:ext cx="3444211" cy="4241136"/>
          </a:xfrm>
        </p:spPr>
        <p:txBody>
          <a:bodyPr vert="horz" lIns="91440" tIns="45720" rIns="91440" bIns="45720" rtlCol="0" anchor="t">
            <a:normAutofit/>
          </a:bodyPr>
          <a:lstStyle/>
          <a:p>
            <a:pPr>
              <a:lnSpc>
                <a:spcPct val="90000"/>
              </a:lnSpc>
            </a:pPr>
            <a:r>
              <a:rPr lang="en-US" sz="3100" dirty="0"/>
              <a:t>Thai printed character recognition by combining inductive logic programming with backpropagation neural network</a:t>
            </a:r>
          </a:p>
        </p:txBody>
      </p:sp>
      <p:pic>
        <p:nvPicPr>
          <p:cNvPr id="12" name="Content Placeholder 3">
            <a:extLst>
              <a:ext uri="{FF2B5EF4-FFF2-40B4-BE49-F238E27FC236}">
                <a16:creationId xmlns:a16="http://schemas.microsoft.com/office/drawing/2014/main" id="{3775F478-7D59-BA43-B4A3-FB1F0E9C5F85}"/>
              </a:ext>
            </a:extLst>
          </p:cNvPr>
          <p:cNvPicPr>
            <a:picLocks noGrp="1" noChangeAspect="1"/>
          </p:cNvPicPr>
          <p:nvPr>
            <p:ph idx="1"/>
          </p:nvPr>
        </p:nvPicPr>
        <p:blipFill>
          <a:blip r:embed="rId3"/>
          <a:stretch>
            <a:fillRect/>
          </a:stretch>
        </p:blipFill>
        <p:spPr>
          <a:xfrm>
            <a:off x="5983888" y="339286"/>
            <a:ext cx="4916284" cy="6013804"/>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3374948226"/>
      </p:ext>
    </p:extLst>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2264E67-6F59-4D8D-8E5F-8245B0FEA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3" y="0"/>
            <a:ext cx="1218742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23">
            <a:extLst>
              <a:ext uri="{FF2B5EF4-FFF2-40B4-BE49-F238E27FC236}">
                <a16:creationId xmlns:a16="http://schemas.microsoft.com/office/drawing/2014/main" id="{158E1C6E-D299-4F5D-B15B-155EBF7F62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rgbClr val="212121"/>
          </a:solidFill>
          <a:ln>
            <a:noFill/>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6" name="TextBox 5">
            <a:extLst>
              <a:ext uri="{FF2B5EF4-FFF2-40B4-BE49-F238E27FC236}">
                <a16:creationId xmlns:a16="http://schemas.microsoft.com/office/drawing/2014/main" id="{54174328-9167-7240-8DB6-B501EA504CAF}"/>
              </a:ext>
            </a:extLst>
          </p:cNvPr>
          <p:cNvSpPr txBox="1"/>
          <p:nvPr/>
        </p:nvSpPr>
        <p:spPr>
          <a:xfrm>
            <a:off x="451514" y="457201"/>
            <a:ext cx="3575737" cy="1332688"/>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b="1" dirty="0">
                <a:solidFill>
                  <a:srgbClr val="FFFFFF"/>
                </a:solidFill>
                <a:latin typeface="+mj-lt"/>
                <a:ea typeface="+mj-ea"/>
                <a:cs typeface="+mj-cs"/>
              </a:rPr>
              <a:t>Example</a:t>
            </a:r>
          </a:p>
        </p:txBody>
      </p:sp>
      <p:sp>
        <p:nvSpPr>
          <p:cNvPr id="12" name="Content Placeholder 11">
            <a:extLst>
              <a:ext uri="{FF2B5EF4-FFF2-40B4-BE49-F238E27FC236}">
                <a16:creationId xmlns:a16="http://schemas.microsoft.com/office/drawing/2014/main" id="{6B9B6352-C278-4E50-B333-CBC1A4DAA971}"/>
              </a:ext>
            </a:extLst>
          </p:cNvPr>
          <p:cNvSpPr>
            <a:spLocks noGrp="1"/>
          </p:cNvSpPr>
          <p:nvPr>
            <p:ph idx="1"/>
          </p:nvPr>
        </p:nvSpPr>
        <p:spPr>
          <a:xfrm>
            <a:off x="451514" y="2247090"/>
            <a:ext cx="3575737" cy="3994848"/>
          </a:xfrm>
        </p:spPr>
        <p:txBody>
          <a:bodyPr vert="horz" lIns="91440" tIns="45720" rIns="91440" bIns="45720" rtlCol="0" anchor="ctr">
            <a:normAutofit/>
          </a:bodyPr>
          <a:lstStyle/>
          <a:p>
            <a:pPr marL="0" indent="0">
              <a:buNone/>
            </a:pPr>
            <a:endParaRPr lang="en-US" sz="1600" dirty="0">
              <a:solidFill>
                <a:srgbClr val="FFFFFF"/>
              </a:solidFill>
            </a:endParaRPr>
          </a:p>
          <a:p>
            <a:r>
              <a:rPr lang="en-US" sz="1600" dirty="0">
                <a:solidFill>
                  <a:srgbClr val="FFFFFF"/>
                </a:solidFill>
              </a:rPr>
              <a:t>Character rule 1</a:t>
            </a:r>
          </a:p>
          <a:p>
            <a:pPr marL="0" indent="0">
              <a:buNone/>
            </a:pPr>
            <a:r>
              <a:rPr lang="en-US" sz="1600" dirty="0">
                <a:solidFill>
                  <a:srgbClr val="FFFFFF"/>
                </a:solidFill>
              </a:rPr>
              <a:t>	</a:t>
            </a:r>
            <a:r>
              <a:rPr lang="en-US" sz="1600" dirty="0" err="1">
                <a:solidFill>
                  <a:srgbClr val="FFFFFF"/>
                </a:solidFill>
              </a:rPr>
              <a:t>unmatching</a:t>
            </a:r>
            <a:r>
              <a:rPr lang="en-US" sz="1600" dirty="0">
                <a:solidFill>
                  <a:srgbClr val="FFFFFF"/>
                </a:solidFill>
              </a:rPr>
              <a:t> 0</a:t>
            </a:r>
          </a:p>
          <a:p>
            <a:pPr marL="0" indent="0">
              <a:buNone/>
            </a:pPr>
            <a:r>
              <a:rPr lang="en-US" sz="1600" dirty="0">
                <a:solidFill>
                  <a:srgbClr val="FFFFFF"/>
                </a:solidFill>
              </a:rPr>
              <a:t>	</a:t>
            </a:r>
            <a:r>
              <a:rPr lang="en-US" sz="1600" dirty="0" err="1">
                <a:solidFill>
                  <a:srgbClr val="FFFFFF"/>
                </a:solidFill>
              </a:rPr>
              <a:t>mactching</a:t>
            </a:r>
            <a:r>
              <a:rPr lang="en-US" sz="1600" dirty="0">
                <a:solidFill>
                  <a:srgbClr val="FFFFFF"/>
                </a:solidFill>
              </a:rPr>
              <a:t> 3</a:t>
            </a:r>
          </a:p>
          <a:p>
            <a:r>
              <a:rPr lang="en-US" sz="1600" dirty="0">
                <a:solidFill>
                  <a:srgbClr val="FFFFFF"/>
                </a:solidFill>
              </a:rPr>
              <a:t>Character rule 2</a:t>
            </a:r>
          </a:p>
          <a:p>
            <a:pPr marL="0" indent="0">
              <a:buNone/>
            </a:pPr>
            <a:r>
              <a:rPr lang="en-US" sz="1600" dirty="0">
                <a:solidFill>
                  <a:srgbClr val="FFFFFF"/>
                </a:solidFill>
              </a:rPr>
              <a:t>	…</a:t>
            </a:r>
          </a:p>
          <a:p>
            <a:endParaRPr lang="en-US" sz="1600" dirty="0">
              <a:solidFill>
                <a:srgbClr val="FFFFFF"/>
              </a:solidFill>
            </a:endParaRPr>
          </a:p>
        </p:txBody>
      </p:sp>
      <p:pic>
        <p:nvPicPr>
          <p:cNvPr id="10" name="Content Placeholder 6">
            <a:extLst>
              <a:ext uri="{FF2B5EF4-FFF2-40B4-BE49-F238E27FC236}">
                <a16:creationId xmlns:a16="http://schemas.microsoft.com/office/drawing/2014/main" id="{E0A15EB2-DF8C-1C45-BB7C-05423603FA8F}"/>
              </a:ext>
            </a:extLst>
          </p:cNvPr>
          <p:cNvPicPr>
            <a:picLocks noChangeAspect="1"/>
          </p:cNvPicPr>
          <p:nvPr/>
        </p:nvPicPr>
        <p:blipFill>
          <a:blip r:embed="rId2"/>
          <a:stretch>
            <a:fillRect/>
          </a:stretch>
        </p:blipFill>
        <p:spPr>
          <a:xfrm>
            <a:off x="6266151" y="643467"/>
            <a:ext cx="4297021" cy="5272421"/>
          </a:xfrm>
          <a:prstGeom prst="roundRect">
            <a:avLst>
              <a:gd name="adj" fmla="val 3876"/>
            </a:avLst>
          </a:prstGeom>
          <a:ln>
            <a:solidFill>
              <a:schemeClr val="accent1"/>
            </a:solidFill>
          </a:ln>
          <a:effectLst/>
        </p:spPr>
      </p:pic>
      <p:pic>
        <p:nvPicPr>
          <p:cNvPr id="8" name="Picture 7">
            <a:extLst>
              <a:ext uri="{FF2B5EF4-FFF2-40B4-BE49-F238E27FC236}">
                <a16:creationId xmlns:a16="http://schemas.microsoft.com/office/drawing/2014/main" id="{F909F08B-9873-0E43-B658-2FC431D60785}"/>
              </a:ext>
            </a:extLst>
          </p:cNvPr>
          <p:cNvPicPr>
            <a:picLocks noChangeAspect="1"/>
          </p:cNvPicPr>
          <p:nvPr/>
        </p:nvPicPr>
        <p:blipFill>
          <a:blip r:embed="rId3"/>
          <a:stretch>
            <a:fillRect/>
          </a:stretch>
        </p:blipFill>
        <p:spPr>
          <a:xfrm>
            <a:off x="358372" y="2247090"/>
            <a:ext cx="3920259" cy="804373"/>
          </a:xfrm>
          <a:prstGeom prst="rect">
            <a:avLst/>
          </a:prstGeom>
        </p:spPr>
      </p:pic>
      <p:sp>
        <p:nvSpPr>
          <p:cNvPr id="13" name="Rectangle 12">
            <a:extLst>
              <a:ext uri="{FF2B5EF4-FFF2-40B4-BE49-F238E27FC236}">
                <a16:creationId xmlns:a16="http://schemas.microsoft.com/office/drawing/2014/main" id="{E805332C-30F2-2C48-A2E0-CD3FEBB25C8A}"/>
              </a:ext>
            </a:extLst>
          </p:cNvPr>
          <p:cNvSpPr/>
          <p:nvPr/>
        </p:nvSpPr>
        <p:spPr>
          <a:xfrm>
            <a:off x="5222043" y="2432441"/>
            <a:ext cx="873957" cy="1323439"/>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err="1">
                <a:ln>
                  <a:noFill/>
                </a:ln>
                <a:solidFill>
                  <a:prstClr val="black"/>
                </a:solidFill>
                <a:effectLst/>
                <a:uLnTx/>
                <a:uFillTx/>
                <a:latin typeface="Century Gothic" panose="020B0502020202020204"/>
                <a:ea typeface="+mn-ea"/>
                <a:cs typeface="+mn-cs"/>
              </a:rPr>
              <a:t>ก</a:t>
            </a:r>
            <a:r>
              <a:rPr kumimoji="0" lang="en-US" sz="8000" b="1" i="0" u="none" strike="noStrike" kern="1200" cap="none" spc="0" normalizeH="0" baseline="0" noProof="0" dirty="0">
                <a:ln>
                  <a:noFill/>
                </a:ln>
                <a:solidFill>
                  <a:prstClr val="black"/>
                </a:solidFill>
                <a:effectLst/>
                <a:uLnTx/>
                <a:uFillTx/>
                <a:latin typeface="Century Gothic" panose="020B0502020202020204"/>
                <a:ea typeface="+mn-ea"/>
                <a:cs typeface="+mn-cs"/>
              </a:rPr>
              <a:t> </a:t>
            </a:r>
          </a:p>
        </p:txBody>
      </p:sp>
    </p:spTree>
    <p:extLst>
      <p:ext uri="{BB962C8B-B14F-4D97-AF65-F5344CB8AC3E}">
        <p14:creationId xmlns:p14="http://schemas.microsoft.com/office/powerpoint/2010/main" val="2241086225"/>
      </p:ext>
    </p:extLst>
  </p:cSld>
  <p:clrMapOvr>
    <a:overrideClrMapping bg1="lt1" tx1="dk1" bg2="lt2" tx2="dk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2264E67-6F59-4D8D-8E5F-8245B0FEA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3" y="0"/>
            <a:ext cx="1218742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7" name="Freeform 23">
            <a:extLst>
              <a:ext uri="{FF2B5EF4-FFF2-40B4-BE49-F238E27FC236}">
                <a16:creationId xmlns:a16="http://schemas.microsoft.com/office/drawing/2014/main" id="{158E1C6E-D299-4F5D-B15B-155EBF7F62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rgbClr val="212121"/>
          </a:solidFill>
          <a:ln>
            <a:noFill/>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6" name="TextBox 5">
            <a:extLst>
              <a:ext uri="{FF2B5EF4-FFF2-40B4-BE49-F238E27FC236}">
                <a16:creationId xmlns:a16="http://schemas.microsoft.com/office/drawing/2014/main" id="{54174328-9167-7240-8DB6-B501EA504CAF}"/>
              </a:ext>
            </a:extLst>
          </p:cNvPr>
          <p:cNvSpPr txBox="1"/>
          <p:nvPr/>
        </p:nvSpPr>
        <p:spPr>
          <a:xfrm>
            <a:off x="451514" y="457201"/>
            <a:ext cx="3575737" cy="1332688"/>
          </a:xfrm>
          <a:prstGeom prst="rect">
            <a:avLst/>
          </a:prstGeom>
        </p:spPr>
        <p:txBody>
          <a:bodyPr vert="horz" lIns="91440" tIns="45720" rIns="91440" bIns="45720" rtlCol="0" anchor="b">
            <a:normAutofit/>
          </a:bodyPr>
          <a:lstStyle/>
          <a:p>
            <a:pPr marL="0" marR="0" lvl="0" indent="0" algn="ctr" defTabSz="457200" rtl="0" eaLnBrk="1" fontAlgn="auto" latinLnBrk="0" hangingPunct="1">
              <a:lnSpc>
                <a:spcPct val="90000"/>
              </a:lnSpc>
              <a:spcBef>
                <a:spcPct val="0"/>
              </a:spcBef>
              <a:spcAft>
                <a:spcPts val="60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entury Gothic" panose="020B0502020202020204"/>
                <a:ea typeface="+mn-ea"/>
                <a:cs typeface="+mn-cs"/>
              </a:rPr>
              <a:t>Example</a:t>
            </a:r>
          </a:p>
        </p:txBody>
      </p:sp>
      <p:sp>
        <p:nvSpPr>
          <p:cNvPr id="12" name="Content Placeholder 11">
            <a:extLst>
              <a:ext uri="{FF2B5EF4-FFF2-40B4-BE49-F238E27FC236}">
                <a16:creationId xmlns:a16="http://schemas.microsoft.com/office/drawing/2014/main" id="{6B9B6352-C278-4E50-B333-CBC1A4DAA971}"/>
              </a:ext>
            </a:extLst>
          </p:cNvPr>
          <p:cNvSpPr>
            <a:spLocks noGrp="1"/>
          </p:cNvSpPr>
          <p:nvPr>
            <p:ph idx="1"/>
          </p:nvPr>
        </p:nvSpPr>
        <p:spPr>
          <a:xfrm>
            <a:off x="451514" y="2247090"/>
            <a:ext cx="3575737" cy="3994848"/>
          </a:xfrm>
        </p:spPr>
        <p:txBody>
          <a:bodyPr vert="horz" lIns="91440" tIns="45720" rIns="91440" bIns="45720" rtlCol="0" anchor="ctr">
            <a:normAutofit/>
          </a:bodyPr>
          <a:lstStyle/>
          <a:p>
            <a:pPr marL="0" indent="0">
              <a:buNone/>
            </a:pPr>
            <a:endParaRPr lang="en-US" sz="1600" dirty="0">
              <a:solidFill>
                <a:srgbClr val="FFFFFF"/>
              </a:solidFill>
            </a:endParaRPr>
          </a:p>
          <a:p>
            <a:r>
              <a:rPr lang="en-US" sz="1600" dirty="0">
                <a:solidFill>
                  <a:srgbClr val="FFFFFF"/>
                </a:solidFill>
              </a:rPr>
              <a:t>Character rule 1</a:t>
            </a:r>
          </a:p>
          <a:p>
            <a:pPr marL="0" indent="0">
              <a:buNone/>
            </a:pPr>
            <a:r>
              <a:rPr lang="en-US" sz="1600" dirty="0">
                <a:solidFill>
                  <a:srgbClr val="FFFFFF"/>
                </a:solidFill>
              </a:rPr>
              <a:t>	</a:t>
            </a:r>
            <a:r>
              <a:rPr lang="en-US" sz="1600" dirty="0" err="1">
                <a:solidFill>
                  <a:srgbClr val="FFFFFF"/>
                </a:solidFill>
              </a:rPr>
              <a:t>unmatching</a:t>
            </a:r>
            <a:r>
              <a:rPr lang="en-US" sz="1600" dirty="0">
                <a:solidFill>
                  <a:srgbClr val="FFFFFF"/>
                </a:solidFill>
              </a:rPr>
              <a:t> 0</a:t>
            </a:r>
          </a:p>
          <a:p>
            <a:pPr marL="0" indent="0">
              <a:buNone/>
            </a:pPr>
            <a:r>
              <a:rPr lang="en-US" sz="1600" dirty="0">
                <a:solidFill>
                  <a:srgbClr val="FFFFFF"/>
                </a:solidFill>
              </a:rPr>
              <a:t>	</a:t>
            </a:r>
            <a:r>
              <a:rPr lang="en-US" sz="1600" dirty="0" err="1">
                <a:solidFill>
                  <a:srgbClr val="FFFFFF"/>
                </a:solidFill>
              </a:rPr>
              <a:t>mactching</a:t>
            </a:r>
            <a:r>
              <a:rPr lang="en-US" sz="1600" dirty="0">
                <a:solidFill>
                  <a:srgbClr val="FFFFFF"/>
                </a:solidFill>
              </a:rPr>
              <a:t> 3</a:t>
            </a:r>
          </a:p>
          <a:p>
            <a:endParaRPr lang="en-US" sz="1600" dirty="0">
              <a:solidFill>
                <a:srgbClr val="FFFFFF"/>
              </a:solidFill>
            </a:endParaRPr>
          </a:p>
          <a:p>
            <a:r>
              <a:rPr lang="en-US" sz="1600" dirty="0">
                <a:solidFill>
                  <a:srgbClr val="FFFFFF"/>
                </a:solidFill>
              </a:rPr>
              <a:t>Character rule 2</a:t>
            </a:r>
          </a:p>
          <a:p>
            <a:pPr marL="0" indent="0">
              <a:buNone/>
            </a:pPr>
            <a:r>
              <a:rPr lang="en-US" sz="1600" dirty="0">
                <a:solidFill>
                  <a:srgbClr val="FFFFFF"/>
                </a:solidFill>
              </a:rPr>
              <a:t>	</a:t>
            </a:r>
            <a:r>
              <a:rPr lang="en-US" sz="1600" dirty="0" err="1">
                <a:solidFill>
                  <a:srgbClr val="FFFFFF"/>
                </a:solidFill>
              </a:rPr>
              <a:t>unmatching</a:t>
            </a:r>
            <a:r>
              <a:rPr lang="en-US" sz="1600" dirty="0">
                <a:solidFill>
                  <a:srgbClr val="FFFFFF"/>
                </a:solidFill>
              </a:rPr>
              <a:t> 3</a:t>
            </a:r>
          </a:p>
          <a:p>
            <a:pPr marL="0" indent="0">
              <a:buNone/>
            </a:pPr>
            <a:r>
              <a:rPr lang="en-US" sz="1600" dirty="0">
                <a:solidFill>
                  <a:srgbClr val="FFFFFF"/>
                </a:solidFill>
              </a:rPr>
              <a:t>	matching 7</a:t>
            </a:r>
          </a:p>
          <a:p>
            <a:endParaRPr lang="en-US" sz="1600" dirty="0">
              <a:solidFill>
                <a:srgbClr val="FFFFFF"/>
              </a:solidFill>
            </a:endParaRPr>
          </a:p>
        </p:txBody>
      </p:sp>
      <p:pic>
        <p:nvPicPr>
          <p:cNvPr id="10" name="Content Placeholder 6">
            <a:extLst>
              <a:ext uri="{FF2B5EF4-FFF2-40B4-BE49-F238E27FC236}">
                <a16:creationId xmlns:a16="http://schemas.microsoft.com/office/drawing/2014/main" id="{E0A15EB2-DF8C-1C45-BB7C-05423603FA8F}"/>
              </a:ext>
            </a:extLst>
          </p:cNvPr>
          <p:cNvPicPr>
            <a:picLocks noChangeAspect="1"/>
          </p:cNvPicPr>
          <p:nvPr/>
        </p:nvPicPr>
        <p:blipFill>
          <a:blip r:embed="rId2"/>
          <a:stretch>
            <a:fillRect/>
          </a:stretch>
        </p:blipFill>
        <p:spPr>
          <a:xfrm>
            <a:off x="6266151" y="643467"/>
            <a:ext cx="4297021" cy="5272421"/>
          </a:xfrm>
          <a:prstGeom prst="roundRect">
            <a:avLst>
              <a:gd name="adj" fmla="val 3876"/>
            </a:avLst>
          </a:prstGeom>
          <a:ln>
            <a:solidFill>
              <a:schemeClr val="accent1"/>
            </a:solidFill>
          </a:ln>
          <a:effectLst/>
        </p:spPr>
      </p:pic>
      <p:sp>
        <p:nvSpPr>
          <p:cNvPr id="3" name="Rectangle 2">
            <a:extLst>
              <a:ext uri="{FF2B5EF4-FFF2-40B4-BE49-F238E27FC236}">
                <a16:creationId xmlns:a16="http://schemas.microsoft.com/office/drawing/2014/main" id="{F667B88F-0F35-3D4E-843F-76C2038203C7}"/>
              </a:ext>
            </a:extLst>
          </p:cNvPr>
          <p:cNvSpPr/>
          <p:nvPr/>
        </p:nvSpPr>
        <p:spPr>
          <a:xfrm>
            <a:off x="5222043" y="2432441"/>
            <a:ext cx="873957" cy="1323439"/>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err="1">
                <a:ln>
                  <a:noFill/>
                </a:ln>
                <a:solidFill>
                  <a:prstClr val="black"/>
                </a:solidFill>
                <a:effectLst/>
                <a:uLnTx/>
                <a:uFillTx/>
                <a:latin typeface="Century Gothic" panose="020B0502020202020204"/>
                <a:ea typeface="+mn-ea"/>
                <a:cs typeface="+mn-cs"/>
              </a:rPr>
              <a:t>ก</a:t>
            </a:r>
            <a:r>
              <a:rPr kumimoji="0" lang="en-US" sz="8000" b="1" i="0" u="none" strike="noStrike" kern="1200" cap="none" spc="0" normalizeH="0" baseline="0" noProof="0" dirty="0">
                <a:ln>
                  <a:noFill/>
                </a:ln>
                <a:solidFill>
                  <a:prstClr val="black"/>
                </a:solidFill>
                <a:effectLst/>
                <a:uLnTx/>
                <a:uFillTx/>
                <a:latin typeface="Century Gothic" panose="020B0502020202020204"/>
                <a:ea typeface="+mn-ea"/>
                <a:cs typeface="+mn-cs"/>
              </a:rPr>
              <a:t> </a:t>
            </a:r>
          </a:p>
        </p:txBody>
      </p:sp>
      <p:pic>
        <p:nvPicPr>
          <p:cNvPr id="2" name="Picture 1">
            <a:extLst>
              <a:ext uri="{FF2B5EF4-FFF2-40B4-BE49-F238E27FC236}">
                <a16:creationId xmlns:a16="http://schemas.microsoft.com/office/drawing/2014/main" id="{0C14988C-BC51-7546-BF18-77E285078C74}"/>
              </a:ext>
            </a:extLst>
          </p:cNvPr>
          <p:cNvPicPr>
            <a:picLocks noChangeAspect="1"/>
          </p:cNvPicPr>
          <p:nvPr/>
        </p:nvPicPr>
        <p:blipFill>
          <a:blip r:embed="rId3"/>
          <a:stretch>
            <a:fillRect/>
          </a:stretch>
        </p:blipFill>
        <p:spPr>
          <a:xfrm>
            <a:off x="255924" y="2149377"/>
            <a:ext cx="4673600" cy="2260600"/>
          </a:xfrm>
          <a:prstGeom prst="rect">
            <a:avLst/>
          </a:prstGeom>
        </p:spPr>
      </p:pic>
      <p:sp>
        <p:nvSpPr>
          <p:cNvPr id="4" name="L-Shape 3">
            <a:extLst>
              <a:ext uri="{FF2B5EF4-FFF2-40B4-BE49-F238E27FC236}">
                <a16:creationId xmlns:a16="http://schemas.microsoft.com/office/drawing/2014/main" id="{06FFFAFA-AD30-B94F-BD76-71C03ACFB91D}"/>
              </a:ext>
            </a:extLst>
          </p:cNvPr>
          <p:cNvSpPr/>
          <p:nvPr/>
        </p:nvSpPr>
        <p:spPr>
          <a:xfrm rot="18803600">
            <a:off x="10443297" y="812458"/>
            <a:ext cx="580051" cy="259306"/>
          </a:xfrm>
          <a:prstGeom prst="corner">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748690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133F8CB7-795C-4272-9073-64D8CF97F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E6A9DCC-60E2-43FD-A332-88B40A3C761A}"/>
              </a:ext>
            </a:extLst>
          </p:cNvPr>
          <p:cNvSpPr>
            <a:spLocks noGrp="1"/>
          </p:cNvSpPr>
          <p:nvPr>
            <p:ph type="title"/>
          </p:nvPr>
        </p:nvSpPr>
        <p:spPr>
          <a:xfrm>
            <a:off x="810002" y="639097"/>
            <a:ext cx="4961534" cy="3781101"/>
          </a:xfrm>
        </p:spPr>
        <p:txBody>
          <a:bodyPr vert="horz" lIns="91440" tIns="45720" rIns="91440" bIns="45720" rtlCol="0" anchor="b">
            <a:normAutofit/>
          </a:bodyPr>
          <a:lstStyle/>
          <a:p>
            <a:r>
              <a:rPr lang="en-US" sz="5400" dirty="0"/>
              <a:t>Datasets</a:t>
            </a:r>
          </a:p>
        </p:txBody>
      </p:sp>
      <p:sp>
        <p:nvSpPr>
          <p:cNvPr id="12" name="Freeform: Shape 11">
            <a:extLst>
              <a:ext uri="{FF2B5EF4-FFF2-40B4-BE49-F238E27FC236}">
                <a16:creationId xmlns:a16="http://schemas.microsoft.com/office/drawing/2014/main" id="{B8C5E8AB-9755-4F92-B14D-88791F4FC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896681"/>
            <a:ext cx="12188952" cy="1961319"/>
          </a:xfrm>
          <a:custGeom>
            <a:avLst/>
            <a:gdLst>
              <a:gd name="connsiteX0" fmla="*/ 0 w 12188952"/>
              <a:gd name="connsiteY0" fmla="*/ 0 h 1961319"/>
              <a:gd name="connsiteX1" fmla="*/ 1996017 w 12188952"/>
              <a:gd name="connsiteY1" fmla="*/ 0 h 1961319"/>
              <a:gd name="connsiteX2" fmla="*/ 2377017 w 12188952"/>
              <a:gd name="connsiteY2" fmla="*/ 263783 h 1961319"/>
              <a:gd name="connsiteX3" fmla="*/ 2385484 w 12188952"/>
              <a:gd name="connsiteY3" fmla="*/ 266713 h 1961319"/>
              <a:gd name="connsiteX4" fmla="*/ 2398184 w 12188952"/>
              <a:gd name="connsiteY4" fmla="*/ 271110 h 1961319"/>
              <a:gd name="connsiteX5" fmla="*/ 2410883 w 12188952"/>
              <a:gd name="connsiteY5" fmla="*/ 275506 h 1961319"/>
              <a:gd name="connsiteX6" fmla="*/ 2421467 w 12188952"/>
              <a:gd name="connsiteY6" fmla="*/ 275506 h 1961319"/>
              <a:gd name="connsiteX7" fmla="*/ 2434167 w 12188952"/>
              <a:gd name="connsiteY7" fmla="*/ 275506 h 1961319"/>
              <a:gd name="connsiteX8" fmla="*/ 2444750 w 12188952"/>
              <a:gd name="connsiteY8" fmla="*/ 271110 h 1961319"/>
              <a:gd name="connsiteX9" fmla="*/ 2457450 w 12188952"/>
              <a:gd name="connsiteY9" fmla="*/ 266713 h 1961319"/>
              <a:gd name="connsiteX10" fmla="*/ 2465917 w 12188952"/>
              <a:gd name="connsiteY10" fmla="*/ 263783 h 1961319"/>
              <a:gd name="connsiteX11" fmla="*/ 2846917 w 12188952"/>
              <a:gd name="connsiteY11" fmla="*/ 0 h 1961319"/>
              <a:gd name="connsiteX12" fmla="*/ 12188952 w 12188952"/>
              <a:gd name="connsiteY12" fmla="*/ 0 h 1961319"/>
              <a:gd name="connsiteX13" fmla="*/ 12188952 w 12188952"/>
              <a:gd name="connsiteY13" fmla="*/ 1264506 h 1961319"/>
              <a:gd name="connsiteX14" fmla="*/ 12188952 w 12188952"/>
              <a:gd name="connsiteY14" fmla="*/ 1917775 h 1961319"/>
              <a:gd name="connsiteX15" fmla="*/ 12188952 w 12188952"/>
              <a:gd name="connsiteY15" fmla="*/ 1961319 h 1961319"/>
              <a:gd name="connsiteX16" fmla="*/ 0 w 12188952"/>
              <a:gd name="connsiteY16" fmla="*/ 1961319 h 1961319"/>
              <a:gd name="connsiteX17" fmla="*/ 0 w 12188952"/>
              <a:gd name="connsiteY17" fmla="*/ 1917775 h 1961319"/>
              <a:gd name="connsiteX18" fmla="*/ 0 w 12188952"/>
              <a:gd name="connsiteY18" fmla="*/ 1264506 h 196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88952" h="1961319">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88952" y="0"/>
                </a:lnTo>
                <a:lnTo>
                  <a:pt x="12188952" y="1264506"/>
                </a:lnTo>
                <a:lnTo>
                  <a:pt x="12188952" y="1917775"/>
                </a:lnTo>
                <a:lnTo>
                  <a:pt x="12188952" y="1961319"/>
                </a:lnTo>
                <a:lnTo>
                  <a:pt x="0" y="1961319"/>
                </a:lnTo>
                <a:lnTo>
                  <a:pt x="0" y="1917775"/>
                </a:lnTo>
                <a:lnTo>
                  <a:pt x="0" y="1264506"/>
                </a:lnTo>
                <a:close/>
              </a:path>
            </a:pathLst>
          </a:cu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ectangle 13">
            <a:extLst>
              <a:ext uri="{FF2B5EF4-FFF2-40B4-BE49-F238E27FC236}">
                <a16:creationId xmlns:a16="http://schemas.microsoft.com/office/drawing/2014/main" id="{54F2E435-6009-43BC-8A4B-89A894831D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00916" y="0"/>
            <a:ext cx="609108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6" name="Rounded Rectangle 14">
            <a:extLst>
              <a:ext uri="{FF2B5EF4-FFF2-40B4-BE49-F238E27FC236}">
                <a16:creationId xmlns:a16="http://schemas.microsoft.com/office/drawing/2014/main" id="{4B9EE88D-53BD-40A5-BC4F-3ACBEFC12C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6326" y="958640"/>
            <a:ext cx="4792210" cy="4945244"/>
          </a:xfrm>
          <a:prstGeom prst="roundRect">
            <a:avLst>
              <a:gd name="adj" fmla="val 3513"/>
            </a:avLst>
          </a:prstGeom>
          <a:solidFill>
            <a:schemeClr val="bg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Database">
            <a:extLst>
              <a:ext uri="{FF2B5EF4-FFF2-40B4-BE49-F238E27FC236}">
                <a16:creationId xmlns:a16="http://schemas.microsoft.com/office/drawing/2014/main" id="{06D32327-7634-475F-B1D0-79FD8A32AD4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68226" y="1326979"/>
            <a:ext cx="4174333" cy="4174333"/>
          </a:xfrm>
          <a:prstGeom prst="rect">
            <a:avLst/>
          </a:prstGeom>
        </p:spPr>
      </p:pic>
    </p:spTree>
    <p:extLst>
      <p:ext uri="{BB962C8B-B14F-4D97-AF65-F5344CB8AC3E}">
        <p14:creationId xmlns:p14="http://schemas.microsoft.com/office/powerpoint/2010/main" val="751724990"/>
      </p:ext>
    </p:extLst>
  </p:cSld>
  <p:clrMapOvr>
    <a:overrideClrMapping bg1="lt1" tx1="dk1" bg2="lt2" tx2="dk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F294C-9560-45CA-A012-4C2883AB6BCB}"/>
              </a:ext>
            </a:extLst>
          </p:cNvPr>
          <p:cNvSpPr>
            <a:spLocks noGrp="1"/>
          </p:cNvSpPr>
          <p:nvPr>
            <p:ph type="title"/>
          </p:nvPr>
        </p:nvSpPr>
        <p:spPr>
          <a:xfrm>
            <a:off x="810000" y="447188"/>
            <a:ext cx="10571998" cy="970450"/>
          </a:xfrm>
        </p:spPr>
        <p:txBody>
          <a:bodyPr>
            <a:normAutofit/>
          </a:bodyPr>
          <a:lstStyle/>
          <a:p>
            <a:r>
              <a:rPr lang="en-GB"/>
              <a:t>Datasets</a:t>
            </a:r>
            <a:endParaRPr lang="en-GB" dirty="0"/>
          </a:p>
        </p:txBody>
      </p:sp>
      <p:graphicFrame>
        <p:nvGraphicFramePr>
          <p:cNvPr id="5" name="Content Placeholder 2">
            <a:extLst>
              <a:ext uri="{FF2B5EF4-FFF2-40B4-BE49-F238E27FC236}">
                <a16:creationId xmlns:a16="http://schemas.microsoft.com/office/drawing/2014/main" id="{1F56B383-98E2-4A3A-AEDB-82D247447458}"/>
              </a:ext>
            </a:extLst>
          </p:cNvPr>
          <p:cNvGraphicFramePr>
            <a:graphicFrameLocks noGrp="1"/>
          </p:cNvGraphicFramePr>
          <p:nvPr>
            <p:ph idx="1"/>
            <p:extLst>
              <p:ext uri="{D42A27DB-BD31-4B8C-83A1-F6EECF244321}">
                <p14:modId xmlns:p14="http://schemas.microsoft.com/office/powerpoint/2010/main" val="1987676283"/>
              </p:ext>
            </p:extLst>
          </p:nvPr>
        </p:nvGraphicFramePr>
        <p:xfrm>
          <a:off x="819150" y="2494722"/>
          <a:ext cx="10553700" cy="33647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201493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AC159-E177-4F4E-9D45-13B72C472148}"/>
              </a:ext>
            </a:extLst>
          </p:cNvPr>
          <p:cNvSpPr>
            <a:spLocks noGrp="1"/>
          </p:cNvSpPr>
          <p:nvPr>
            <p:ph type="title"/>
          </p:nvPr>
        </p:nvSpPr>
        <p:spPr>
          <a:xfrm>
            <a:off x="810000" y="447188"/>
            <a:ext cx="10571998" cy="970450"/>
          </a:xfrm>
          <a:effectLst/>
        </p:spPr>
        <p:txBody>
          <a:bodyPr anchor="ctr">
            <a:normAutofit/>
          </a:bodyPr>
          <a:lstStyle/>
          <a:p>
            <a:pPr algn="ctr"/>
            <a:r>
              <a:rPr lang="en-US" sz="2800" dirty="0">
                <a:solidFill>
                  <a:schemeClr val="tx1"/>
                </a:solidFill>
              </a:rPr>
              <a:t>Juliet dataset</a:t>
            </a:r>
          </a:p>
        </p:txBody>
      </p:sp>
      <p:sp>
        <p:nvSpPr>
          <p:cNvPr id="3" name="Content Placeholder 2">
            <a:extLst>
              <a:ext uri="{FF2B5EF4-FFF2-40B4-BE49-F238E27FC236}">
                <a16:creationId xmlns:a16="http://schemas.microsoft.com/office/drawing/2014/main" id="{CD505D74-8FE8-A041-9679-7CCF4172ACA2}"/>
              </a:ext>
            </a:extLst>
          </p:cNvPr>
          <p:cNvSpPr>
            <a:spLocks noGrp="1"/>
          </p:cNvSpPr>
          <p:nvPr>
            <p:ph idx="1"/>
          </p:nvPr>
        </p:nvSpPr>
        <p:spPr>
          <a:xfrm>
            <a:off x="1115732" y="2222287"/>
            <a:ext cx="9966953" cy="3636511"/>
          </a:xfrm>
          <a:effectLst/>
        </p:spPr>
        <p:txBody>
          <a:bodyPr>
            <a:normAutofit/>
          </a:bodyPr>
          <a:lstStyle/>
          <a:p>
            <a:endParaRPr lang="en-US" dirty="0"/>
          </a:p>
        </p:txBody>
      </p:sp>
      <p:pic>
        <p:nvPicPr>
          <p:cNvPr id="4" name="Picture 3">
            <a:extLst>
              <a:ext uri="{FF2B5EF4-FFF2-40B4-BE49-F238E27FC236}">
                <a16:creationId xmlns:a16="http://schemas.microsoft.com/office/drawing/2014/main" id="{DA0CF24C-51C3-C941-A9D7-B66BDC8991D2}"/>
              </a:ext>
            </a:extLst>
          </p:cNvPr>
          <p:cNvPicPr>
            <a:picLocks noChangeAspect="1"/>
          </p:cNvPicPr>
          <p:nvPr/>
        </p:nvPicPr>
        <p:blipFill>
          <a:blip r:embed="rId2"/>
          <a:stretch>
            <a:fillRect/>
          </a:stretch>
        </p:blipFill>
        <p:spPr>
          <a:xfrm>
            <a:off x="-1" y="1602828"/>
            <a:ext cx="12192000" cy="5255172"/>
          </a:xfrm>
          <a:prstGeom prst="rect">
            <a:avLst/>
          </a:prstGeom>
        </p:spPr>
      </p:pic>
    </p:spTree>
    <p:extLst>
      <p:ext uri="{BB962C8B-B14F-4D97-AF65-F5344CB8AC3E}">
        <p14:creationId xmlns:p14="http://schemas.microsoft.com/office/powerpoint/2010/main" val="5130910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AC159-E177-4F4E-9D45-13B72C472148}"/>
              </a:ext>
            </a:extLst>
          </p:cNvPr>
          <p:cNvSpPr>
            <a:spLocks noGrp="1"/>
          </p:cNvSpPr>
          <p:nvPr>
            <p:ph type="title"/>
          </p:nvPr>
        </p:nvSpPr>
        <p:spPr>
          <a:xfrm>
            <a:off x="810000" y="447188"/>
            <a:ext cx="10571998" cy="970450"/>
          </a:xfrm>
          <a:effectLst/>
        </p:spPr>
        <p:txBody>
          <a:bodyPr anchor="ctr">
            <a:normAutofit/>
          </a:bodyPr>
          <a:lstStyle/>
          <a:p>
            <a:pPr algn="ctr"/>
            <a:r>
              <a:rPr lang="en-US" sz="2800" dirty="0">
                <a:solidFill>
                  <a:schemeClr val="tx1"/>
                </a:solidFill>
              </a:rPr>
              <a:t>Draper VDISC dataset</a:t>
            </a:r>
          </a:p>
        </p:txBody>
      </p:sp>
      <p:graphicFrame>
        <p:nvGraphicFramePr>
          <p:cNvPr id="5" name="Content Placeholder 4">
            <a:extLst>
              <a:ext uri="{FF2B5EF4-FFF2-40B4-BE49-F238E27FC236}">
                <a16:creationId xmlns:a16="http://schemas.microsoft.com/office/drawing/2014/main" id="{C1EE1C3F-FE6B-5E49-9667-F8B104C770C1}"/>
              </a:ext>
            </a:extLst>
          </p:cNvPr>
          <p:cNvGraphicFramePr>
            <a:graphicFrameLocks noGrp="1"/>
          </p:cNvGraphicFramePr>
          <p:nvPr>
            <p:ph idx="1"/>
            <p:extLst>
              <p:ext uri="{D42A27DB-BD31-4B8C-83A1-F6EECF244321}">
                <p14:modId xmlns:p14="http://schemas.microsoft.com/office/powerpoint/2010/main" val="3072322523"/>
              </p:ext>
            </p:extLst>
          </p:nvPr>
        </p:nvGraphicFramePr>
        <p:xfrm>
          <a:off x="2747385" y="2991427"/>
          <a:ext cx="7550005" cy="2225040"/>
        </p:xfrm>
        <a:graphic>
          <a:graphicData uri="http://schemas.openxmlformats.org/drawingml/2006/table">
            <a:tbl>
              <a:tblPr firstRow="1" bandRow="1">
                <a:tableStyleId>{5C22544A-7EE6-4342-B048-85BDC9FD1C3A}</a:tableStyleId>
              </a:tblPr>
              <a:tblGrid>
                <a:gridCol w="1596014">
                  <a:extLst>
                    <a:ext uri="{9D8B030D-6E8A-4147-A177-3AD203B41FA5}">
                      <a16:colId xmlns:a16="http://schemas.microsoft.com/office/drawing/2014/main" val="3864222674"/>
                    </a:ext>
                  </a:extLst>
                </a:gridCol>
                <a:gridCol w="1756064">
                  <a:extLst>
                    <a:ext uri="{9D8B030D-6E8A-4147-A177-3AD203B41FA5}">
                      <a16:colId xmlns:a16="http://schemas.microsoft.com/office/drawing/2014/main" val="3862047694"/>
                    </a:ext>
                  </a:extLst>
                </a:gridCol>
                <a:gridCol w="1340427">
                  <a:extLst>
                    <a:ext uri="{9D8B030D-6E8A-4147-A177-3AD203B41FA5}">
                      <a16:colId xmlns:a16="http://schemas.microsoft.com/office/drawing/2014/main" val="2122787731"/>
                    </a:ext>
                  </a:extLst>
                </a:gridCol>
                <a:gridCol w="1402773">
                  <a:extLst>
                    <a:ext uri="{9D8B030D-6E8A-4147-A177-3AD203B41FA5}">
                      <a16:colId xmlns:a16="http://schemas.microsoft.com/office/drawing/2014/main" val="3348340857"/>
                    </a:ext>
                  </a:extLst>
                </a:gridCol>
                <a:gridCol w="1454727">
                  <a:extLst>
                    <a:ext uri="{9D8B030D-6E8A-4147-A177-3AD203B41FA5}">
                      <a16:colId xmlns:a16="http://schemas.microsoft.com/office/drawing/2014/main" val="2179619724"/>
                    </a:ext>
                  </a:extLst>
                </a:gridCol>
              </a:tblGrid>
              <a:tr h="370840">
                <a:tc>
                  <a:txBody>
                    <a:bodyPr/>
                    <a:lstStyle/>
                    <a:p>
                      <a:r>
                        <a:rPr lang="en-US" dirty="0"/>
                        <a:t>code</a:t>
                      </a:r>
                    </a:p>
                  </a:txBody>
                  <a:tcPr/>
                </a:tc>
                <a:tc>
                  <a:txBody>
                    <a:bodyPr/>
                    <a:lstStyle/>
                    <a:p>
                      <a:r>
                        <a:rPr lang="en-US" dirty="0"/>
                        <a:t>CWE-119</a:t>
                      </a:r>
                    </a:p>
                  </a:txBody>
                  <a:tcPr/>
                </a:tc>
                <a:tc>
                  <a:txBody>
                    <a:bodyPr/>
                    <a:lstStyle/>
                    <a:p>
                      <a:r>
                        <a:rPr lang="en-US" dirty="0"/>
                        <a:t>CWE-120</a:t>
                      </a:r>
                    </a:p>
                  </a:txBody>
                  <a:tcPr/>
                </a:tc>
                <a:tc>
                  <a:txBody>
                    <a:bodyPr/>
                    <a:lstStyle/>
                    <a:p>
                      <a:r>
                        <a:rPr lang="en-US" dirty="0"/>
                        <a:t>CWE-121</a:t>
                      </a:r>
                    </a:p>
                  </a:txBody>
                  <a:tcPr/>
                </a:tc>
                <a:tc>
                  <a:txBody>
                    <a:bodyPr/>
                    <a:lstStyle/>
                    <a:p>
                      <a:r>
                        <a:rPr lang="en-US" dirty="0"/>
                        <a:t>CWE-122</a:t>
                      </a:r>
                    </a:p>
                  </a:txBody>
                  <a:tcPr/>
                </a:tc>
                <a:extLst>
                  <a:ext uri="{0D108BD9-81ED-4DB2-BD59-A6C34878D82A}">
                    <a16:rowId xmlns:a16="http://schemas.microsoft.com/office/drawing/2014/main" val="1674070744"/>
                  </a:ext>
                </a:extLst>
              </a:tr>
              <a:tr h="370840">
                <a:tc>
                  <a:txBody>
                    <a:bodyPr/>
                    <a:lstStyle/>
                    <a:p>
                      <a:r>
                        <a:rPr lang="en-US" dirty="0"/>
                        <a:t>void(){ </a:t>
                      </a:r>
                      <a:r>
                        <a:rPr lang="en-US" dirty="0" err="1"/>
                        <a:t>int</a:t>
                      </a:r>
                      <a:r>
                        <a:rPr lang="en-US" dirty="0"/>
                        <a:t>…</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200402793"/>
                  </a:ext>
                </a:extLst>
              </a:tr>
              <a:tr h="370840">
                <a:tc>
                  <a:txBody>
                    <a:bodyPr/>
                    <a:lstStyle/>
                    <a:p>
                      <a:r>
                        <a:rPr lang="en-US" dirty="0"/>
                        <a:t>main(){ </a:t>
                      </a:r>
                      <a:r>
                        <a:rPr lang="en-US" dirty="0" err="1"/>
                        <a:t>int</a:t>
                      </a:r>
                      <a:r>
                        <a:rPr lang="en-US" dirty="0"/>
                        <a:t> ..</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415724439"/>
                  </a:ext>
                </a:extLst>
              </a:tr>
              <a:tr h="370840">
                <a:tc>
                  <a:txBody>
                    <a:bodyPr/>
                    <a:lstStyle/>
                    <a:p>
                      <a:r>
                        <a:rPr lang="en-US" dirty="0" err="1"/>
                        <a:t>xxxx</a:t>
                      </a:r>
                      <a:endParaRPr lang="en-US" dirty="0"/>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617984613"/>
                  </a:ext>
                </a:extLst>
              </a:tr>
              <a:tr h="370840">
                <a:tc>
                  <a:txBody>
                    <a:bodyPr/>
                    <a:lstStyle/>
                    <a:p>
                      <a:r>
                        <a:rPr lang="en-US" dirty="0" err="1"/>
                        <a:t>xxxx</a:t>
                      </a:r>
                      <a:endParaRPr lang="en-US" dirty="0"/>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2326909396"/>
                  </a:ext>
                </a:extLst>
              </a:tr>
              <a:tr h="370840">
                <a:tc>
                  <a:txBody>
                    <a:bodyPr/>
                    <a:lstStyle/>
                    <a:p>
                      <a:r>
                        <a:rPr lang="en-US" dirty="0"/>
                        <a:t>xxx</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3931054770"/>
                  </a:ext>
                </a:extLst>
              </a:tr>
            </a:tbl>
          </a:graphicData>
        </a:graphic>
      </p:graphicFrame>
    </p:spTree>
    <p:extLst>
      <p:ext uri="{BB962C8B-B14F-4D97-AF65-F5344CB8AC3E}">
        <p14:creationId xmlns:p14="http://schemas.microsoft.com/office/powerpoint/2010/main" val="34552701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B6A180-154B-654F-9FBB-BAD0B9D688D2}"/>
              </a:ext>
            </a:extLst>
          </p:cNvPr>
          <p:cNvSpPr>
            <a:spLocks noGrp="1"/>
          </p:cNvSpPr>
          <p:nvPr>
            <p:ph type="title"/>
          </p:nvPr>
        </p:nvSpPr>
        <p:spPr>
          <a:xfrm>
            <a:off x="810000" y="447188"/>
            <a:ext cx="10571998" cy="970450"/>
          </a:xfrm>
          <a:effectLst/>
        </p:spPr>
        <p:txBody>
          <a:bodyPr anchor="ctr">
            <a:normAutofit/>
          </a:bodyPr>
          <a:lstStyle/>
          <a:p>
            <a:pPr algn="ctr"/>
            <a:r>
              <a:rPr lang="en-US" sz="2800">
                <a:solidFill>
                  <a:schemeClr val="tx1"/>
                </a:solidFill>
              </a:rPr>
              <a:t>ILP</a:t>
            </a: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Plus 5">
            <a:extLst>
              <a:ext uri="{FF2B5EF4-FFF2-40B4-BE49-F238E27FC236}">
                <a16:creationId xmlns:a16="http://schemas.microsoft.com/office/drawing/2014/main" id="{C86FAAFB-EEFD-B145-A26B-FCF02E508B14}"/>
              </a:ext>
            </a:extLst>
          </p:cNvPr>
          <p:cNvSpPr/>
          <p:nvPr/>
        </p:nvSpPr>
        <p:spPr>
          <a:xfrm>
            <a:off x="2649874" y="2909583"/>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lus 6">
            <a:extLst>
              <a:ext uri="{FF2B5EF4-FFF2-40B4-BE49-F238E27FC236}">
                <a16:creationId xmlns:a16="http://schemas.microsoft.com/office/drawing/2014/main" id="{7F1279E3-6BC9-4047-8CCC-23F639C4A34F}"/>
              </a:ext>
            </a:extLst>
          </p:cNvPr>
          <p:cNvSpPr/>
          <p:nvPr/>
        </p:nvSpPr>
        <p:spPr>
          <a:xfrm>
            <a:off x="3138881" y="3306661"/>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lus 8">
            <a:extLst>
              <a:ext uri="{FF2B5EF4-FFF2-40B4-BE49-F238E27FC236}">
                <a16:creationId xmlns:a16="http://schemas.microsoft.com/office/drawing/2014/main" id="{CE3C8F1F-B9E3-D04B-A412-BF8B92D675D3}"/>
              </a:ext>
            </a:extLst>
          </p:cNvPr>
          <p:cNvSpPr/>
          <p:nvPr/>
        </p:nvSpPr>
        <p:spPr>
          <a:xfrm>
            <a:off x="2747045" y="376805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lus 10">
            <a:extLst>
              <a:ext uri="{FF2B5EF4-FFF2-40B4-BE49-F238E27FC236}">
                <a16:creationId xmlns:a16="http://schemas.microsoft.com/office/drawing/2014/main" id="{53AA5F69-5984-9145-879A-FD2A927E7EE5}"/>
              </a:ext>
            </a:extLst>
          </p:cNvPr>
          <p:cNvSpPr/>
          <p:nvPr/>
        </p:nvSpPr>
        <p:spPr>
          <a:xfrm>
            <a:off x="3446127" y="372769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lus 11">
            <a:extLst>
              <a:ext uri="{FF2B5EF4-FFF2-40B4-BE49-F238E27FC236}">
                <a16:creationId xmlns:a16="http://schemas.microsoft.com/office/drawing/2014/main" id="{CFD0EA71-8A2C-D641-97AD-AE2BD877D20C}"/>
              </a:ext>
            </a:extLst>
          </p:cNvPr>
          <p:cNvSpPr/>
          <p:nvPr/>
        </p:nvSpPr>
        <p:spPr>
          <a:xfrm>
            <a:off x="3529668" y="3112937"/>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lus 12">
            <a:extLst>
              <a:ext uri="{FF2B5EF4-FFF2-40B4-BE49-F238E27FC236}">
                <a16:creationId xmlns:a16="http://schemas.microsoft.com/office/drawing/2014/main" id="{1D782C80-02C2-F240-968E-A818DE877D43}"/>
              </a:ext>
            </a:extLst>
          </p:cNvPr>
          <p:cNvSpPr/>
          <p:nvPr/>
        </p:nvSpPr>
        <p:spPr>
          <a:xfrm>
            <a:off x="6985237" y="3767538"/>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lus 13">
            <a:extLst>
              <a:ext uri="{FF2B5EF4-FFF2-40B4-BE49-F238E27FC236}">
                <a16:creationId xmlns:a16="http://schemas.microsoft.com/office/drawing/2014/main" id="{6C0A1BB0-E1F6-F443-9E91-850EBC42BD2D}"/>
              </a:ext>
            </a:extLst>
          </p:cNvPr>
          <p:cNvSpPr/>
          <p:nvPr/>
        </p:nvSpPr>
        <p:spPr>
          <a:xfrm>
            <a:off x="7474244" y="4164616"/>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Plus 14">
            <a:extLst>
              <a:ext uri="{FF2B5EF4-FFF2-40B4-BE49-F238E27FC236}">
                <a16:creationId xmlns:a16="http://schemas.microsoft.com/office/drawing/2014/main" id="{8A4C53CB-74CB-4141-9E9A-9EE6E2E9D636}"/>
              </a:ext>
            </a:extLst>
          </p:cNvPr>
          <p:cNvSpPr/>
          <p:nvPr/>
        </p:nvSpPr>
        <p:spPr>
          <a:xfrm>
            <a:off x="7082408" y="462601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lus 15">
            <a:extLst>
              <a:ext uri="{FF2B5EF4-FFF2-40B4-BE49-F238E27FC236}">
                <a16:creationId xmlns:a16="http://schemas.microsoft.com/office/drawing/2014/main" id="{B2EAA4BE-F78B-8040-ABC3-3DE019308E28}"/>
              </a:ext>
            </a:extLst>
          </p:cNvPr>
          <p:cNvSpPr/>
          <p:nvPr/>
        </p:nvSpPr>
        <p:spPr>
          <a:xfrm>
            <a:off x="7781490" y="458564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lus 16">
            <a:extLst>
              <a:ext uri="{FF2B5EF4-FFF2-40B4-BE49-F238E27FC236}">
                <a16:creationId xmlns:a16="http://schemas.microsoft.com/office/drawing/2014/main" id="{213D73B8-732D-904F-86DC-CCE64DB38E2F}"/>
              </a:ext>
            </a:extLst>
          </p:cNvPr>
          <p:cNvSpPr/>
          <p:nvPr/>
        </p:nvSpPr>
        <p:spPr>
          <a:xfrm>
            <a:off x="7865031" y="3970892"/>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lus 17">
            <a:extLst>
              <a:ext uri="{FF2B5EF4-FFF2-40B4-BE49-F238E27FC236}">
                <a16:creationId xmlns:a16="http://schemas.microsoft.com/office/drawing/2014/main" id="{E17971C5-5EE7-E942-B0AC-BA9358463E68}"/>
              </a:ext>
            </a:extLst>
          </p:cNvPr>
          <p:cNvSpPr/>
          <p:nvPr/>
        </p:nvSpPr>
        <p:spPr>
          <a:xfrm>
            <a:off x="5272659" y="2556909"/>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lus 18">
            <a:extLst>
              <a:ext uri="{FF2B5EF4-FFF2-40B4-BE49-F238E27FC236}">
                <a16:creationId xmlns:a16="http://schemas.microsoft.com/office/drawing/2014/main" id="{8EADAF16-7979-CD4B-B45F-3E3BF3EA33EB}"/>
              </a:ext>
            </a:extLst>
          </p:cNvPr>
          <p:cNvSpPr/>
          <p:nvPr/>
        </p:nvSpPr>
        <p:spPr>
          <a:xfrm>
            <a:off x="4880823" y="3018303"/>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Plus 19">
            <a:extLst>
              <a:ext uri="{FF2B5EF4-FFF2-40B4-BE49-F238E27FC236}">
                <a16:creationId xmlns:a16="http://schemas.microsoft.com/office/drawing/2014/main" id="{DC46BFB3-6EF7-6645-B160-9B4E36708B57}"/>
              </a:ext>
            </a:extLst>
          </p:cNvPr>
          <p:cNvSpPr/>
          <p:nvPr/>
        </p:nvSpPr>
        <p:spPr>
          <a:xfrm>
            <a:off x="5579905" y="2977938"/>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inus 20">
            <a:extLst>
              <a:ext uri="{FF2B5EF4-FFF2-40B4-BE49-F238E27FC236}">
                <a16:creationId xmlns:a16="http://schemas.microsoft.com/office/drawing/2014/main" id="{29BC8BE5-30BB-5343-8FCC-5C5F02F0867B}"/>
              </a:ext>
            </a:extLst>
          </p:cNvPr>
          <p:cNvSpPr/>
          <p:nvPr/>
        </p:nvSpPr>
        <p:spPr>
          <a:xfrm>
            <a:off x="1041571" y="351639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Minus 21">
            <a:extLst>
              <a:ext uri="{FF2B5EF4-FFF2-40B4-BE49-F238E27FC236}">
                <a16:creationId xmlns:a16="http://schemas.microsoft.com/office/drawing/2014/main" id="{19488666-BB11-BB47-B83E-9EA7EB935275}"/>
              </a:ext>
            </a:extLst>
          </p:cNvPr>
          <p:cNvSpPr/>
          <p:nvPr/>
        </p:nvSpPr>
        <p:spPr>
          <a:xfrm>
            <a:off x="1352019" y="383511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Minus 22">
            <a:extLst>
              <a:ext uri="{FF2B5EF4-FFF2-40B4-BE49-F238E27FC236}">
                <a16:creationId xmlns:a16="http://schemas.microsoft.com/office/drawing/2014/main" id="{E9978E3A-9E22-4C41-8C8C-9A2D362EABF6}"/>
              </a:ext>
            </a:extLst>
          </p:cNvPr>
          <p:cNvSpPr/>
          <p:nvPr/>
        </p:nvSpPr>
        <p:spPr>
          <a:xfrm>
            <a:off x="1460906" y="40972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Minus 23">
            <a:extLst>
              <a:ext uri="{FF2B5EF4-FFF2-40B4-BE49-F238E27FC236}">
                <a16:creationId xmlns:a16="http://schemas.microsoft.com/office/drawing/2014/main" id="{2FF7938F-2A44-CD47-9510-552A78BEAF86}"/>
              </a:ext>
            </a:extLst>
          </p:cNvPr>
          <p:cNvSpPr/>
          <p:nvPr/>
        </p:nvSpPr>
        <p:spPr>
          <a:xfrm>
            <a:off x="927593" y="40210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Minus 24">
            <a:extLst>
              <a:ext uri="{FF2B5EF4-FFF2-40B4-BE49-F238E27FC236}">
                <a16:creationId xmlns:a16="http://schemas.microsoft.com/office/drawing/2014/main" id="{DC1297A8-949D-4E42-9931-1AAD102E7058}"/>
              </a:ext>
            </a:extLst>
          </p:cNvPr>
          <p:cNvSpPr/>
          <p:nvPr/>
        </p:nvSpPr>
        <p:spPr>
          <a:xfrm>
            <a:off x="2292465" y="50864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Minus 25">
            <a:extLst>
              <a:ext uri="{FF2B5EF4-FFF2-40B4-BE49-F238E27FC236}">
                <a16:creationId xmlns:a16="http://schemas.microsoft.com/office/drawing/2014/main" id="{C72E2DAA-A093-2E4F-A34D-86E60BDBE7D0}"/>
              </a:ext>
            </a:extLst>
          </p:cNvPr>
          <p:cNvSpPr/>
          <p:nvPr/>
        </p:nvSpPr>
        <p:spPr>
          <a:xfrm>
            <a:off x="2444865" y="52388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Minus 26">
            <a:extLst>
              <a:ext uri="{FF2B5EF4-FFF2-40B4-BE49-F238E27FC236}">
                <a16:creationId xmlns:a16="http://schemas.microsoft.com/office/drawing/2014/main" id="{8CE6A702-0F3F-0342-9BC5-C12A48C4C73A}"/>
              </a:ext>
            </a:extLst>
          </p:cNvPr>
          <p:cNvSpPr/>
          <p:nvPr/>
        </p:nvSpPr>
        <p:spPr>
          <a:xfrm>
            <a:off x="2838301" y="504364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Minus 27">
            <a:extLst>
              <a:ext uri="{FF2B5EF4-FFF2-40B4-BE49-F238E27FC236}">
                <a16:creationId xmlns:a16="http://schemas.microsoft.com/office/drawing/2014/main" id="{25FE4F53-98AD-6A45-BF2A-6E4F7384DD40}"/>
              </a:ext>
            </a:extLst>
          </p:cNvPr>
          <p:cNvSpPr/>
          <p:nvPr/>
        </p:nvSpPr>
        <p:spPr>
          <a:xfrm>
            <a:off x="7827689" y="25483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inus 28">
            <a:extLst>
              <a:ext uri="{FF2B5EF4-FFF2-40B4-BE49-F238E27FC236}">
                <a16:creationId xmlns:a16="http://schemas.microsoft.com/office/drawing/2014/main" id="{5548B2BF-0BA8-794B-867E-7B2FB8D36957}"/>
              </a:ext>
            </a:extLst>
          </p:cNvPr>
          <p:cNvSpPr/>
          <p:nvPr/>
        </p:nvSpPr>
        <p:spPr>
          <a:xfrm>
            <a:off x="7980089" y="27007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Minus 29">
            <a:extLst>
              <a:ext uri="{FF2B5EF4-FFF2-40B4-BE49-F238E27FC236}">
                <a16:creationId xmlns:a16="http://schemas.microsoft.com/office/drawing/2014/main" id="{76614C99-3CF4-8C45-A8F3-915401313D5C}"/>
              </a:ext>
            </a:extLst>
          </p:cNvPr>
          <p:cNvSpPr/>
          <p:nvPr/>
        </p:nvSpPr>
        <p:spPr>
          <a:xfrm>
            <a:off x="8373525" y="2505536"/>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Minus 30">
            <a:extLst>
              <a:ext uri="{FF2B5EF4-FFF2-40B4-BE49-F238E27FC236}">
                <a16:creationId xmlns:a16="http://schemas.microsoft.com/office/drawing/2014/main" id="{A16807F7-99CB-B646-8DCD-EDA88FDAF9F2}"/>
              </a:ext>
            </a:extLst>
          </p:cNvPr>
          <p:cNvSpPr/>
          <p:nvPr/>
        </p:nvSpPr>
        <p:spPr>
          <a:xfrm>
            <a:off x="5129930" y="41014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Minus 31">
            <a:extLst>
              <a:ext uri="{FF2B5EF4-FFF2-40B4-BE49-F238E27FC236}">
                <a16:creationId xmlns:a16="http://schemas.microsoft.com/office/drawing/2014/main" id="{215C3740-2082-CB44-A860-C63BE63DD1D9}"/>
              </a:ext>
            </a:extLst>
          </p:cNvPr>
          <p:cNvSpPr/>
          <p:nvPr/>
        </p:nvSpPr>
        <p:spPr>
          <a:xfrm>
            <a:off x="5282330" y="42538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Minus 33">
            <a:extLst>
              <a:ext uri="{FF2B5EF4-FFF2-40B4-BE49-F238E27FC236}">
                <a16:creationId xmlns:a16="http://schemas.microsoft.com/office/drawing/2014/main" id="{EE4B06D7-73EC-CB40-A319-F20DB8FE7492}"/>
              </a:ext>
            </a:extLst>
          </p:cNvPr>
          <p:cNvSpPr/>
          <p:nvPr/>
        </p:nvSpPr>
        <p:spPr>
          <a:xfrm>
            <a:off x="9127733" y="4658372"/>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0CCB57AD-1635-5C4E-9405-AC6D5F99E8C0}"/>
              </a:ext>
            </a:extLst>
          </p:cNvPr>
          <p:cNvSpPr/>
          <p:nvPr/>
        </p:nvSpPr>
        <p:spPr>
          <a:xfrm>
            <a:off x="4645289" y="2315677"/>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DD40FD88-82DE-BA4A-A8A1-1B359218458F}"/>
              </a:ext>
            </a:extLst>
          </p:cNvPr>
          <p:cNvSpPr txBox="1"/>
          <p:nvPr/>
        </p:nvSpPr>
        <p:spPr>
          <a:xfrm>
            <a:off x="5206423" y="1979557"/>
            <a:ext cx="720069" cy="369332"/>
          </a:xfrm>
          <a:prstGeom prst="rect">
            <a:avLst/>
          </a:prstGeom>
          <a:noFill/>
        </p:spPr>
        <p:txBody>
          <a:bodyPr wrap="none" rtlCol="0">
            <a:spAutoFit/>
          </a:bodyPr>
          <a:lstStyle/>
          <a:p>
            <a:r>
              <a:rPr lang="en-US" dirty="0"/>
              <a:t>rule1</a:t>
            </a:r>
          </a:p>
        </p:txBody>
      </p:sp>
      <p:sp>
        <p:nvSpPr>
          <p:cNvPr id="37" name="Minus 36">
            <a:extLst>
              <a:ext uri="{FF2B5EF4-FFF2-40B4-BE49-F238E27FC236}">
                <a16:creationId xmlns:a16="http://schemas.microsoft.com/office/drawing/2014/main" id="{C34C1BAE-5CB9-9449-9519-78E8022E2229}"/>
              </a:ext>
            </a:extLst>
          </p:cNvPr>
          <p:cNvSpPr/>
          <p:nvPr/>
        </p:nvSpPr>
        <p:spPr>
          <a:xfrm>
            <a:off x="5713936" y="3845548"/>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9635603"/>
      </p:ext>
    </p:extLst>
  </p:cSld>
  <p:clrMapOvr>
    <a:overrideClrMapping bg1="lt1" tx1="dk1" bg2="lt2" tx2="dk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416E3E5-5186-46A4-AFBD-337387D316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3" y="0"/>
            <a:ext cx="1218742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23">
            <a:extLst>
              <a:ext uri="{FF2B5EF4-FFF2-40B4-BE49-F238E27FC236}">
                <a16:creationId xmlns:a16="http://schemas.microsoft.com/office/drawing/2014/main" id="{7B8FAACC-353E-4F84-BA62-A5514185D9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7554995"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rgbClr val="212121"/>
          </a:solidFill>
          <a:ln>
            <a:noFill/>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63F8A20-A2DD-6648-A616-F8C04B8664B1}"/>
              </a:ext>
            </a:extLst>
          </p:cNvPr>
          <p:cNvSpPr>
            <a:spLocks noGrp="1"/>
          </p:cNvSpPr>
          <p:nvPr>
            <p:ph type="title"/>
          </p:nvPr>
        </p:nvSpPr>
        <p:spPr>
          <a:xfrm>
            <a:off x="8164749" y="457201"/>
            <a:ext cx="3575737" cy="1332688"/>
          </a:xfrm>
        </p:spPr>
        <p:txBody>
          <a:bodyPr anchor="b">
            <a:normAutofit/>
          </a:bodyPr>
          <a:lstStyle/>
          <a:p>
            <a:pPr algn="ctr"/>
            <a:r>
              <a:rPr lang="en-US" sz="3200" dirty="0">
                <a:solidFill>
                  <a:srgbClr val="FFFFFF"/>
                </a:solidFill>
              </a:rPr>
              <a:t>Our ideas: How it should be</a:t>
            </a:r>
          </a:p>
        </p:txBody>
      </p:sp>
      <p:pic>
        <p:nvPicPr>
          <p:cNvPr id="7" name="Content Placeholder 3">
            <a:extLst>
              <a:ext uri="{FF2B5EF4-FFF2-40B4-BE49-F238E27FC236}">
                <a16:creationId xmlns:a16="http://schemas.microsoft.com/office/drawing/2014/main" id="{40FA17FD-010A-7342-88CF-A6D682E18573}"/>
              </a:ext>
            </a:extLst>
          </p:cNvPr>
          <p:cNvPicPr>
            <a:picLocks noChangeAspect="1"/>
          </p:cNvPicPr>
          <p:nvPr/>
        </p:nvPicPr>
        <p:blipFill>
          <a:blip r:embed="rId2"/>
          <a:stretch>
            <a:fillRect/>
          </a:stretch>
        </p:blipFill>
        <p:spPr>
          <a:xfrm>
            <a:off x="463961" y="1273691"/>
            <a:ext cx="6612856" cy="3951180"/>
          </a:xfrm>
          <a:prstGeom prst="roundRect">
            <a:avLst>
              <a:gd name="adj" fmla="val 3876"/>
            </a:avLst>
          </a:prstGeom>
          <a:ln>
            <a:solidFill>
              <a:schemeClr val="accent1"/>
            </a:solidFill>
          </a:ln>
          <a:effectLst/>
        </p:spPr>
      </p:pic>
      <p:sp>
        <p:nvSpPr>
          <p:cNvPr id="15" name="Content Placeholder 8">
            <a:extLst>
              <a:ext uri="{FF2B5EF4-FFF2-40B4-BE49-F238E27FC236}">
                <a16:creationId xmlns:a16="http://schemas.microsoft.com/office/drawing/2014/main" id="{2D1B79D0-5FC3-4EE4-AB5F-6EE18EBA4098}"/>
              </a:ext>
            </a:extLst>
          </p:cNvPr>
          <p:cNvSpPr>
            <a:spLocks noGrp="1"/>
          </p:cNvSpPr>
          <p:nvPr>
            <p:ph idx="1"/>
          </p:nvPr>
        </p:nvSpPr>
        <p:spPr>
          <a:xfrm>
            <a:off x="8164749" y="2024743"/>
            <a:ext cx="3575737" cy="4016619"/>
          </a:xfrm>
        </p:spPr>
        <p:txBody>
          <a:bodyPr>
            <a:normAutofit/>
          </a:bodyPr>
          <a:lstStyle/>
          <a:p>
            <a:endParaRPr lang="en-US" sz="1600">
              <a:solidFill>
                <a:srgbClr val="FFFFFF"/>
              </a:solidFill>
            </a:endParaRPr>
          </a:p>
        </p:txBody>
      </p:sp>
    </p:spTree>
    <p:extLst>
      <p:ext uri="{BB962C8B-B14F-4D97-AF65-F5344CB8AC3E}">
        <p14:creationId xmlns:p14="http://schemas.microsoft.com/office/powerpoint/2010/main" val="1773803617"/>
      </p:ext>
    </p:extLst>
  </p:cSld>
  <p:clrMapOvr>
    <a:overrideClrMapping bg1="lt1" tx1="dk1" bg2="lt2" tx2="dk2" accent1="accent1" accent2="accent2" accent3="accent3" accent4="accent4" accent5="accent5" accent6="accent6" hlink="hlink" folHlink="folHlink"/>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133F8CB7-795C-4272-9073-64D8CF97F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B7743172-17A8-4FA4-8434-B813E03B7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23">
            <a:extLst>
              <a:ext uri="{FF2B5EF4-FFF2-40B4-BE49-F238E27FC236}">
                <a16:creationId xmlns:a16="http://schemas.microsoft.com/office/drawing/2014/main" id="{4CE1233C-FD2F-489E-BFDE-086F5FED6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2066374-25FF-6244-8BD1-9C5938AB4D9B}"/>
              </a:ext>
            </a:extLst>
          </p:cNvPr>
          <p:cNvSpPr>
            <a:spLocks noGrp="1"/>
          </p:cNvSpPr>
          <p:nvPr>
            <p:ph type="title"/>
          </p:nvPr>
        </p:nvSpPr>
        <p:spPr>
          <a:xfrm>
            <a:off x="451514" y="1800225"/>
            <a:ext cx="3444211" cy="4241136"/>
          </a:xfrm>
        </p:spPr>
        <p:txBody>
          <a:bodyPr vert="horz" lIns="91440" tIns="45720" rIns="91440" bIns="45720" rtlCol="0" anchor="t">
            <a:normAutofit/>
          </a:bodyPr>
          <a:lstStyle/>
          <a:p>
            <a:r>
              <a:rPr lang="en-US" sz="3700"/>
              <a:t>Code in programming languages</a:t>
            </a:r>
          </a:p>
        </p:txBody>
      </p:sp>
      <p:pic>
        <p:nvPicPr>
          <p:cNvPr id="4" name="Content Placeholder 3">
            <a:extLst>
              <a:ext uri="{FF2B5EF4-FFF2-40B4-BE49-F238E27FC236}">
                <a16:creationId xmlns:a16="http://schemas.microsoft.com/office/drawing/2014/main" id="{53343870-79E8-3643-ADB9-E2CA5E00B3FD}"/>
              </a:ext>
            </a:extLst>
          </p:cNvPr>
          <p:cNvPicPr>
            <a:picLocks noGrp="1" noChangeAspect="1"/>
          </p:cNvPicPr>
          <p:nvPr>
            <p:ph idx="1"/>
          </p:nvPr>
        </p:nvPicPr>
        <p:blipFill>
          <a:blip r:embed="rId3"/>
          <a:stretch>
            <a:fillRect/>
          </a:stretch>
        </p:blipFill>
        <p:spPr>
          <a:xfrm>
            <a:off x="5280472" y="1563850"/>
            <a:ext cx="6460014" cy="3666057"/>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272484111"/>
      </p:ext>
    </p:extLst>
  </p:cSld>
  <p:clrMapOvr>
    <a:overrideClrMapping bg1="lt1" tx1="dk1" bg2="lt2" tx2="dk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E1263-46DE-AB43-A81F-1A558D20A353}"/>
              </a:ext>
            </a:extLst>
          </p:cNvPr>
          <p:cNvSpPr>
            <a:spLocks noGrp="1"/>
          </p:cNvSpPr>
          <p:nvPr>
            <p:ph type="title"/>
          </p:nvPr>
        </p:nvSpPr>
        <p:spPr/>
        <p:txBody>
          <a:bodyPr/>
          <a:lstStyle/>
          <a:p>
            <a:r>
              <a:rPr lang="en-US" dirty="0"/>
              <a:t>Find bugs</a:t>
            </a:r>
          </a:p>
        </p:txBody>
      </p:sp>
      <p:sp>
        <p:nvSpPr>
          <p:cNvPr id="4" name="TextBox 3">
            <a:extLst>
              <a:ext uri="{FF2B5EF4-FFF2-40B4-BE49-F238E27FC236}">
                <a16:creationId xmlns:a16="http://schemas.microsoft.com/office/drawing/2014/main" id="{2FF000C5-0557-A742-BFB6-9B256583B5E5}"/>
              </a:ext>
            </a:extLst>
          </p:cNvPr>
          <p:cNvSpPr txBox="1"/>
          <p:nvPr/>
        </p:nvSpPr>
        <p:spPr>
          <a:xfrm>
            <a:off x="810000" y="2457401"/>
            <a:ext cx="5251759" cy="3539430"/>
          </a:xfrm>
          <a:prstGeom prst="rect">
            <a:avLst/>
          </a:prstGeom>
          <a:noFill/>
        </p:spPr>
        <p:txBody>
          <a:bodyPr wrap="none" rtlCol="0">
            <a:spAutoFit/>
          </a:bodyPr>
          <a:lstStyle/>
          <a:p>
            <a:r>
              <a:rPr lang="en-US" sz="3200" dirty="0"/>
              <a:t>void echo()</a:t>
            </a:r>
          </a:p>
          <a:p>
            <a:r>
              <a:rPr lang="en-US" sz="3200" dirty="0"/>
              <a:t>{</a:t>
            </a:r>
          </a:p>
          <a:p>
            <a:r>
              <a:rPr lang="en-US" sz="3200" dirty="0"/>
              <a:t>    char buffer[20];</a:t>
            </a:r>
          </a:p>
          <a:p>
            <a:r>
              <a:rPr lang="en-US" sz="3200" dirty="0">
                <a:highlight>
                  <a:srgbClr val="FF0000"/>
                </a:highlight>
              </a:rPr>
              <a:t>    </a:t>
            </a:r>
            <a:r>
              <a:rPr lang="en-US" sz="3200" dirty="0" err="1">
                <a:highlight>
                  <a:srgbClr val="FF0000"/>
                </a:highlight>
              </a:rPr>
              <a:t>fgets</a:t>
            </a:r>
            <a:r>
              <a:rPr lang="en-US" sz="3200" dirty="0">
                <a:highlight>
                  <a:srgbClr val="FF0000"/>
                </a:highlight>
              </a:rPr>
              <a:t>(buffer, 100, stdin);</a:t>
            </a:r>
          </a:p>
          <a:p>
            <a:r>
              <a:rPr lang="en-US" sz="3200" dirty="0"/>
              <a:t>    </a:t>
            </a:r>
            <a:r>
              <a:rPr lang="en-US" sz="3200" dirty="0" err="1"/>
              <a:t>printf</a:t>
            </a:r>
            <a:r>
              <a:rPr lang="en-US" sz="3200" dirty="0"/>
              <a:t>(” %s\n”, buffer);</a:t>
            </a:r>
          </a:p>
          <a:p>
            <a:r>
              <a:rPr lang="en-US" sz="3200" dirty="0"/>
              <a:t>}</a:t>
            </a:r>
          </a:p>
          <a:p>
            <a:endParaRPr lang="en-US" sz="3200" dirty="0"/>
          </a:p>
        </p:txBody>
      </p:sp>
      <p:sp>
        <p:nvSpPr>
          <p:cNvPr id="8" name="TextBox 7">
            <a:extLst>
              <a:ext uri="{FF2B5EF4-FFF2-40B4-BE49-F238E27FC236}">
                <a16:creationId xmlns:a16="http://schemas.microsoft.com/office/drawing/2014/main" id="{7A48E354-4FAF-7C47-8677-784E8B94416A}"/>
              </a:ext>
            </a:extLst>
          </p:cNvPr>
          <p:cNvSpPr txBox="1"/>
          <p:nvPr/>
        </p:nvSpPr>
        <p:spPr>
          <a:xfrm>
            <a:off x="6742311" y="2457401"/>
            <a:ext cx="5024132" cy="3539430"/>
          </a:xfrm>
          <a:prstGeom prst="rect">
            <a:avLst/>
          </a:prstGeom>
          <a:noFill/>
        </p:spPr>
        <p:txBody>
          <a:bodyPr wrap="none" rtlCol="0">
            <a:spAutoFit/>
          </a:bodyPr>
          <a:lstStyle/>
          <a:p>
            <a:r>
              <a:rPr lang="en-US" sz="3200" dirty="0"/>
              <a:t>void echo()</a:t>
            </a:r>
          </a:p>
          <a:p>
            <a:r>
              <a:rPr lang="en-US" sz="3200" dirty="0"/>
              <a:t>{</a:t>
            </a:r>
          </a:p>
          <a:p>
            <a:r>
              <a:rPr lang="en-US" sz="3200" dirty="0"/>
              <a:t>    char buffer[20];</a:t>
            </a:r>
          </a:p>
          <a:p>
            <a:r>
              <a:rPr lang="en-US" sz="3200" dirty="0">
                <a:highlight>
                  <a:srgbClr val="008000"/>
                </a:highlight>
              </a:rPr>
              <a:t>    </a:t>
            </a:r>
            <a:r>
              <a:rPr lang="en-US" sz="3200" dirty="0" err="1">
                <a:highlight>
                  <a:srgbClr val="008000"/>
                </a:highlight>
              </a:rPr>
              <a:t>fgets</a:t>
            </a:r>
            <a:r>
              <a:rPr lang="en-US" sz="3200" dirty="0">
                <a:highlight>
                  <a:srgbClr val="008000"/>
                </a:highlight>
              </a:rPr>
              <a:t>(buffer, 10, stdin);</a:t>
            </a:r>
          </a:p>
          <a:p>
            <a:r>
              <a:rPr lang="en-US" sz="3200" dirty="0"/>
              <a:t>    </a:t>
            </a:r>
            <a:r>
              <a:rPr lang="en-US" sz="3200" dirty="0" err="1"/>
              <a:t>printf</a:t>
            </a:r>
            <a:r>
              <a:rPr lang="en-US" sz="3200" dirty="0"/>
              <a:t>(” %s\n”, buffer);</a:t>
            </a:r>
          </a:p>
          <a:p>
            <a:r>
              <a:rPr lang="en-US" sz="3200" dirty="0"/>
              <a:t>}</a:t>
            </a:r>
          </a:p>
          <a:p>
            <a:endParaRPr lang="en-US" sz="3200" dirty="0"/>
          </a:p>
        </p:txBody>
      </p:sp>
    </p:spTree>
    <p:extLst>
      <p:ext uri="{BB962C8B-B14F-4D97-AF65-F5344CB8AC3E}">
        <p14:creationId xmlns:p14="http://schemas.microsoft.com/office/powerpoint/2010/main" val="37026974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0" name="Rectangle 9">
            <a:extLst>
              <a:ext uri="{FF2B5EF4-FFF2-40B4-BE49-F238E27FC236}">
                <a16:creationId xmlns:a16="http://schemas.microsoft.com/office/drawing/2014/main" id="{2FE8DED1-24FF-4A79-873B-ECE3ABE73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AA6A048-501A-4387-906B-B8A8543E7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643467"/>
            <a:ext cx="10917814" cy="5571066"/>
          </a:xfrm>
          <a:custGeom>
            <a:avLst/>
            <a:gdLst>
              <a:gd name="connsiteX0" fmla="*/ 195712 w 10917814"/>
              <a:gd name="connsiteY0" fmla="*/ 0 h 5571066"/>
              <a:gd name="connsiteX1" fmla="*/ 5062165 w 10917814"/>
              <a:gd name="connsiteY1" fmla="*/ 0 h 5571066"/>
              <a:gd name="connsiteX2" fmla="*/ 5419638 w 10917814"/>
              <a:gd name="connsiteY2" fmla="*/ 268105 h 5571066"/>
              <a:gd name="connsiteX3" fmla="*/ 5428105 w 10917814"/>
              <a:gd name="connsiteY3" fmla="*/ 271280 h 5571066"/>
              <a:gd name="connsiteX4" fmla="*/ 5440804 w 10917814"/>
              <a:gd name="connsiteY4" fmla="*/ 276043 h 5571066"/>
              <a:gd name="connsiteX5" fmla="*/ 5453505 w 10917814"/>
              <a:gd name="connsiteY5" fmla="*/ 280805 h 5571066"/>
              <a:gd name="connsiteX6" fmla="*/ 5464088 w 10917814"/>
              <a:gd name="connsiteY6" fmla="*/ 280805 h 5571066"/>
              <a:gd name="connsiteX7" fmla="*/ 5476788 w 10917814"/>
              <a:gd name="connsiteY7" fmla="*/ 280805 h 5571066"/>
              <a:gd name="connsiteX8" fmla="*/ 5487371 w 10917814"/>
              <a:gd name="connsiteY8" fmla="*/ 276043 h 5571066"/>
              <a:gd name="connsiteX9" fmla="*/ 5500071 w 10917814"/>
              <a:gd name="connsiteY9" fmla="*/ 271280 h 5571066"/>
              <a:gd name="connsiteX10" fmla="*/ 5508538 w 10917814"/>
              <a:gd name="connsiteY10" fmla="*/ 268105 h 5571066"/>
              <a:gd name="connsiteX11" fmla="*/ 5866011 w 10917814"/>
              <a:gd name="connsiteY11" fmla="*/ 0 h 5571066"/>
              <a:gd name="connsiteX12" fmla="*/ 10722102 w 10917814"/>
              <a:gd name="connsiteY12" fmla="*/ 0 h 5571066"/>
              <a:gd name="connsiteX13" fmla="*/ 10917814 w 10917814"/>
              <a:gd name="connsiteY13" fmla="*/ 195712 h 5571066"/>
              <a:gd name="connsiteX14" fmla="*/ 10917814 w 10917814"/>
              <a:gd name="connsiteY14" fmla="*/ 5375354 h 5571066"/>
              <a:gd name="connsiteX15" fmla="*/ 10722102 w 10917814"/>
              <a:gd name="connsiteY15" fmla="*/ 5571066 h 5571066"/>
              <a:gd name="connsiteX16" fmla="*/ 195712 w 10917814"/>
              <a:gd name="connsiteY16" fmla="*/ 5571066 h 5571066"/>
              <a:gd name="connsiteX17" fmla="*/ 0 w 10917814"/>
              <a:gd name="connsiteY17" fmla="*/ 5375354 h 5571066"/>
              <a:gd name="connsiteX18" fmla="*/ 0 w 10917814"/>
              <a:gd name="connsiteY18" fmla="*/ 195712 h 5571066"/>
              <a:gd name="connsiteX19" fmla="*/ 195712 w 10917814"/>
              <a:gd name="connsiteY19" fmla="*/ 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917814" h="5571066">
                <a:moveTo>
                  <a:pt x="195712" y="0"/>
                </a:moveTo>
                <a:lnTo>
                  <a:pt x="5062165" y="0"/>
                </a:lnTo>
                <a:lnTo>
                  <a:pt x="5419638" y="268105"/>
                </a:lnTo>
                <a:lnTo>
                  <a:pt x="5428105" y="271280"/>
                </a:lnTo>
                <a:lnTo>
                  <a:pt x="5440804" y="276043"/>
                </a:lnTo>
                <a:lnTo>
                  <a:pt x="5453505" y="280805"/>
                </a:lnTo>
                <a:lnTo>
                  <a:pt x="5464088" y="280805"/>
                </a:lnTo>
                <a:lnTo>
                  <a:pt x="5476788" y="280805"/>
                </a:lnTo>
                <a:lnTo>
                  <a:pt x="5487371" y="276043"/>
                </a:lnTo>
                <a:lnTo>
                  <a:pt x="5500071" y="271280"/>
                </a:lnTo>
                <a:lnTo>
                  <a:pt x="5508538" y="268105"/>
                </a:lnTo>
                <a:lnTo>
                  <a:pt x="5866011" y="0"/>
                </a:lnTo>
                <a:lnTo>
                  <a:pt x="10722102" y="0"/>
                </a:lnTo>
                <a:cubicBezTo>
                  <a:pt x="10830191" y="0"/>
                  <a:pt x="10917814" y="87623"/>
                  <a:pt x="10917814" y="195712"/>
                </a:cubicBezTo>
                <a:lnTo>
                  <a:pt x="10917814" y="5375354"/>
                </a:lnTo>
                <a:cubicBezTo>
                  <a:pt x="10917814" y="5483443"/>
                  <a:pt x="10830191" y="5571066"/>
                  <a:pt x="10722102" y="5571066"/>
                </a:cubicBezTo>
                <a:lnTo>
                  <a:pt x="195712" y="5571066"/>
                </a:lnTo>
                <a:cubicBezTo>
                  <a:pt x="87623" y="5571066"/>
                  <a:pt x="0" y="5483443"/>
                  <a:pt x="0" y="5375354"/>
                </a:cubicBezTo>
                <a:lnTo>
                  <a:pt x="0" y="195712"/>
                </a:lnTo>
                <a:cubicBezTo>
                  <a:pt x="0" y="87623"/>
                  <a:pt x="87623" y="0"/>
                  <a:pt x="195712" y="0"/>
                </a:cubicBezTo>
                <a:close/>
              </a:path>
            </a:pathLst>
          </a:custGeom>
          <a:solidFill>
            <a:schemeClr val="bg1"/>
          </a:solid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E5EA8DE-9A47-2C4C-B56E-67145F7D7B61}"/>
              </a:ext>
            </a:extLst>
          </p:cNvPr>
          <p:cNvSpPr>
            <a:spLocks noGrp="1"/>
          </p:cNvSpPr>
          <p:nvPr>
            <p:ph type="title"/>
          </p:nvPr>
        </p:nvSpPr>
        <p:spPr>
          <a:xfrm>
            <a:off x="1280559" y="1286935"/>
            <a:ext cx="9638153" cy="2668377"/>
          </a:xfrm>
          <a:effectLst/>
        </p:spPr>
        <p:txBody>
          <a:bodyPr vert="horz" lIns="91440" tIns="45720" rIns="91440" bIns="45720" rtlCol="0" anchor="b">
            <a:normAutofit/>
          </a:bodyPr>
          <a:lstStyle/>
          <a:p>
            <a:pPr algn="ctr">
              <a:lnSpc>
                <a:spcPct val="90000"/>
              </a:lnSpc>
            </a:pPr>
            <a:r>
              <a:rPr lang="en-US" sz="4600" dirty="0">
                <a:solidFill>
                  <a:schemeClr val="tx1"/>
                </a:solidFill>
              </a:rPr>
              <a:t>End-to-End Prediction of Buffer Overruns from Raw Source Code via Neural Memory Networks </a:t>
            </a:r>
            <a:br>
              <a:rPr lang="en-US" sz="4600" dirty="0">
                <a:solidFill>
                  <a:schemeClr val="tx1"/>
                </a:solidFill>
              </a:rPr>
            </a:br>
            <a:endParaRPr lang="en-US" sz="4600" dirty="0">
              <a:solidFill>
                <a:schemeClr val="tx1"/>
              </a:solidFill>
            </a:endParaRPr>
          </a:p>
        </p:txBody>
      </p:sp>
    </p:spTree>
    <p:extLst>
      <p:ext uri="{BB962C8B-B14F-4D97-AF65-F5344CB8AC3E}">
        <p14:creationId xmlns:p14="http://schemas.microsoft.com/office/powerpoint/2010/main" val="271359675"/>
      </p:ext>
    </p:extLst>
  </p:cSld>
  <p:clrMapOvr>
    <a:overrideClrMapping bg1="lt1" tx1="dk1" bg2="lt2" tx2="dk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E1263-46DE-AB43-A81F-1A558D20A353}"/>
              </a:ext>
            </a:extLst>
          </p:cNvPr>
          <p:cNvSpPr>
            <a:spLocks noGrp="1"/>
          </p:cNvSpPr>
          <p:nvPr>
            <p:ph type="title"/>
          </p:nvPr>
        </p:nvSpPr>
        <p:spPr/>
        <p:txBody>
          <a:bodyPr/>
          <a:lstStyle/>
          <a:p>
            <a:r>
              <a:rPr lang="en-US" dirty="0"/>
              <a:t>Labelled data</a:t>
            </a:r>
          </a:p>
        </p:txBody>
      </p:sp>
      <p:sp>
        <p:nvSpPr>
          <p:cNvPr id="4" name="TextBox 3">
            <a:extLst>
              <a:ext uri="{FF2B5EF4-FFF2-40B4-BE49-F238E27FC236}">
                <a16:creationId xmlns:a16="http://schemas.microsoft.com/office/drawing/2014/main" id="{2FF000C5-0557-A742-BFB6-9B256583B5E5}"/>
              </a:ext>
            </a:extLst>
          </p:cNvPr>
          <p:cNvSpPr txBox="1"/>
          <p:nvPr/>
        </p:nvSpPr>
        <p:spPr>
          <a:xfrm>
            <a:off x="810000" y="2457401"/>
            <a:ext cx="4751622" cy="3539430"/>
          </a:xfrm>
          <a:prstGeom prst="rect">
            <a:avLst/>
          </a:prstGeom>
          <a:noFill/>
        </p:spPr>
        <p:txBody>
          <a:bodyPr wrap="none" rtlCol="0">
            <a:spAutoFit/>
          </a:bodyPr>
          <a:lstStyle/>
          <a:p>
            <a:r>
              <a:rPr lang="en-US" sz="3200" dirty="0"/>
              <a:t>void fun ()</a:t>
            </a:r>
          </a:p>
          <a:p>
            <a:r>
              <a:rPr lang="en-US" sz="3200" dirty="0"/>
              <a:t>{</a:t>
            </a:r>
          </a:p>
          <a:p>
            <a:r>
              <a:rPr lang="en-US" sz="3200" dirty="0"/>
              <a:t>  char </a:t>
            </a:r>
            <a:r>
              <a:rPr lang="en-US" sz="3200" dirty="0" err="1"/>
              <a:t>var</a:t>
            </a:r>
            <a:r>
              <a:rPr lang="en-US" sz="3200" dirty="0"/>
              <a:t>[39] = "";</a:t>
            </a:r>
          </a:p>
          <a:p>
            <a:r>
              <a:rPr lang="en-US" sz="3200" dirty="0"/>
              <a:t>  </a:t>
            </a:r>
            <a:r>
              <a:rPr lang="en-US" sz="3200" dirty="0" err="1"/>
              <a:t>memset</a:t>
            </a:r>
            <a:r>
              <a:rPr lang="en-US" sz="3200" dirty="0"/>
              <a:t>(</a:t>
            </a:r>
            <a:r>
              <a:rPr lang="en-US" sz="3200" dirty="0" err="1"/>
              <a:t>var</a:t>
            </a:r>
            <a:r>
              <a:rPr lang="en-US" sz="3200" dirty="0"/>
              <a:t>, 'L’, 39-1);</a:t>
            </a:r>
          </a:p>
          <a:p>
            <a:r>
              <a:rPr lang="en-US" sz="3200" dirty="0"/>
              <a:t>  </a:t>
            </a:r>
            <a:r>
              <a:rPr lang="en-US" sz="3200" dirty="0" err="1"/>
              <a:t>var</a:t>
            </a:r>
            <a:r>
              <a:rPr lang="en-US" sz="3200" dirty="0"/>
              <a:t>[39-1]='0';</a:t>
            </a:r>
          </a:p>
          <a:p>
            <a:r>
              <a:rPr lang="en-US" sz="3200" dirty="0">
                <a:highlight>
                  <a:srgbClr val="008000"/>
                </a:highlight>
              </a:rPr>
              <a:t>  </a:t>
            </a:r>
            <a:r>
              <a:rPr lang="en-US" sz="3200" dirty="0" err="1">
                <a:highlight>
                  <a:srgbClr val="008000"/>
                </a:highlight>
              </a:rPr>
              <a:t>var</a:t>
            </a:r>
            <a:r>
              <a:rPr lang="en-US" sz="3200" dirty="0">
                <a:highlight>
                  <a:srgbClr val="008000"/>
                </a:highlight>
              </a:rPr>
              <a:t>[20] = ‘Y';</a:t>
            </a:r>
          </a:p>
          <a:p>
            <a:r>
              <a:rPr lang="en-US" sz="3200" dirty="0"/>
              <a:t>}</a:t>
            </a:r>
          </a:p>
        </p:txBody>
      </p:sp>
      <p:sp>
        <p:nvSpPr>
          <p:cNvPr id="6" name="TextBox 5">
            <a:extLst>
              <a:ext uri="{FF2B5EF4-FFF2-40B4-BE49-F238E27FC236}">
                <a16:creationId xmlns:a16="http://schemas.microsoft.com/office/drawing/2014/main" id="{8973CE54-007E-134B-B9D3-C8270E162261}"/>
              </a:ext>
            </a:extLst>
          </p:cNvPr>
          <p:cNvSpPr txBox="1"/>
          <p:nvPr/>
        </p:nvSpPr>
        <p:spPr>
          <a:xfrm>
            <a:off x="6151030" y="2453824"/>
            <a:ext cx="4523995" cy="3539430"/>
          </a:xfrm>
          <a:prstGeom prst="rect">
            <a:avLst/>
          </a:prstGeom>
          <a:noFill/>
        </p:spPr>
        <p:txBody>
          <a:bodyPr wrap="none" rtlCol="0">
            <a:spAutoFit/>
          </a:bodyPr>
          <a:lstStyle/>
          <a:p>
            <a:r>
              <a:rPr lang="en-US" sz="3200" dirty="0"/>
              <a:t>void fun ()</a:t>
            </a:r>
          </a:p>
          <a:p>
            <a:r>
              <a:rPr lang="en-US" sz="3200" dirty="0"/>
              <a:t>{</a:t>
            </a:r>
          </a:p>
          <a:p>
            <a:r>
              <a:rPr lang="en-US" sz="3200" dirty="0"/>
              <a:t>  char </a:t>
            </a:r>
            <a:r>
              <a:rPr lang="en-US" sz="3200" dirty="0" err="1"/>
              <a:t>var</a:t>
            </a:r>
            <a:r>
              <a:rPr lang="en-US" sz="3200" dirty="0"/>
              <a:t>[9] = "";</a:t>
            </a:r>
          </a:p>
          <a:p>
            <a:r>
              <a:rPr lang="en-US" sz="3200" dirty="0"/>
              <a:t>  </a:t>
            </a:r>
            <a:r>
              <a:rPr lang="en-US" sz="3200" dirty="0" err="1"/>
              <a:t>memset</a:t>
            </a:r>
            <a:r>
              <a:rPr lang="en-US" sz="3200" dirty="0"/>
              <a:t>(</a:t>
            </a:r>
            <a:r>
              <a:rPr lang="en-US" sz="3200" dirty="0" err="1"/>
              <a:t>var</a:t>
            </a:r>
            <a:r>
              <a:rPr lang="en-US" sz="3200" dirty="0"/>
              <a:t>, 'L’, 9-1);</a:t>
            </a:r>
          </a:p>
          <a:p>
            <a:r>
              <a:rPr lang="en-US" sz="3200" dirty="0"/>
              <a:t>  </a:t>
            </a:r>
            <a:r>
              <a:rPr lang="en-US" sz="3200" dirty="0" err="1"/>
              <a:t>var</a:t>
            </a:r>
            <a:r>
              <a:rPr lang="en-US" sz="3200" dirty="0"/>
              <a:t>[9-1]='0';</a:t>
            </a:r>
          </a:p>
          <a:p>
            <a:r>
              <a:rPr lang="en-US" sz="3200" dirty="0">
                <a:highlight>
                  <a:srgbClr val="FF0000"/>
                </a:highlight>
              </a:rPr>
              <a:t>  </a:t>
            </a:r>
            <a:r>
              <a:rPr lang="en-US" sz="3200" dirty="0" err="1">
                <a:highlight>
                  <a:srgbClr val="FF0000"/>
                </a:highlight>
              </a:rPr>
              <a:t>var</a:t>
            </a:r>
            <a:r>
              <a:rPr lang="en-US" sz="3200" dirty="0">
                <a:highlight>
                  <a:srgbClr val="FF0000"/>
                </a:highlight>
              </a:rPr>
              <a:t>[10] = ‘Y';</a:t>
            </a:r>
          </a:p>
          <a:p>
            <a:r>
              <a:rPr lang="en-US" sz="3200" dirty="0"/>
              <a:t>}</a:t>
            </a:r>
          </a:p>
        </p:txBody>
      </p:sp>
    </p:spTree>
    <p:extLst>
      <p:ext uri="{BB962C8B-B14F-4D97-AF65-F5344CB8AC3E}">
        <p14:creationId xmlns:p14="http://schemas.microsoft.com/office/powerpoint/2010/main" val="261146819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E1263-46DE-AB43-A81F-1A558D20A353}"/>
              </a:ext>
            </a:extLst>
          </p:cNvPr>
          <p:cNvSpPr>
            <a:spLocks noGrp="1"/>
          </p:cNvSpPr>
          <p:nvPr>
            <p:ph type="title"/>
          </p:nvPr>
        </p:nvSpPr>
        <p:spPr/>
        <p:txBody>
          <a:bodyPr/>
          <a:lstStyle/>
          <a:p>
            <a:r>
              <a:rPr lang="en-US" dirty="0"/>
              <a:t>Labelled data</a:t>
            </a:r>
          </a:p>
        </p:txBody>
      </p:sp>
      <p:sp>
        <p:nvSpPr>
          <p:cNvPr id="4" name="TextBox 3">
            <a:extLst>
              <a:ext uri="{FF2B5EF4-FFF2-40B4-BE49-F238E27FC236}">
                <a16:creationId xmlns:a16="http://schemas.microsoft.com/office/drawing/2014/main" id="{2FF000C5-0557-A742-BFB6-9B256583B5E5}"/>
              </a:ext>
            </a:extLst>
          </p:cNvPr>
          <p:cNvSpPr txBox="1"/>
          <p:nvPr/>
        </p:nvSpPr>
        <p:spPr>
          <a:xfrm>
            <a:off x="810000" y="2457401"/>
            <a:ext cx="4751622" cy="3046988"/>
          </a:xfrm>
          <a:prstGeom prst="rect">
            <a:avLst/>
          </a:prstGeom>
          <a:noFill/>
        </p:spPr>
        <p:txBody>
          <a:bodyPr wrap="none" rtlCol="0">
            <a:spAutoFit/>
          </a:bodyPr>
          <a:lstStyle/>
          <a:p>
            <a:r>
              <a:rPr lang="en-US" sz="3200" dirty="0"/>
              <a:t>void fun ()</a:t>
            </a:r>
          </a:p>
          <a:p>
            <a:r>
              <a:rPr lang="en-US" sz="3200" dirty="0"/>
              <a:t>{</a:t>
            </a:r>
          </a:p>
          <a:p>
            <a:r>
              <a:rPr lang="en-US" sz="3200" dirty="0"/>
              <a:t>  char </a:t>
            </a:r>
            <a:r>
              <a:rPr lang="en-US" sz="3200" dirty="0" err="1"/>
              <a:t>var</a:t>
            </a:r>
            <a:r>
              <a:rPr lang="en-US" sz="3200" dirty="0"/>
              <a:t>[39] = "";</a:t>
            </a:r>
          </a:p>
          <a:p>
            <a:r>
              <a:rPr lang="en-US" sz="3200" dirty="0"/>
              <a:t>  </a:t>
            </a:r>
            <a:r>
              <a:rPr lang="en-US" sz="3200" dirty="0" err="1"/>
              <a:t>memset</a:t>
            </a:r>
            <a:r>
              <a:rPr lang="en-US" sz="3200" dirty="0"/>
              <a:t>(</a:t>
            </a:r>
            <a:r>
              <a:rPr lang="en-US" sz="3200" dirty="0" err="1"/>
              <a:t>var</a:t>
            </a:r>
            <a:r>
              <a:rPr lang="en-US" sz="3200" dirty="0"/>
              <a:t>, 'L’, 39-1);</a:t>
            </a:r>
          </a:p>
          <a:p>
            <a:r>
              <a:rPr lang="en-US" sz="3200" dirty="0">
                <a:highlight>
                  <a:srgbClr val="008000"/>
                </a:highlight>
              </a:rPr>
              <a:t>  </a:t>
            </a:r>
            <a:r>
              <a:rPr lang="en-US" sz="3200" dirty="0" err="1">
                <a:highlight>
                  <a:srgbClr val="008000"/>
                </a:highlight>
              </a:rPr>
              <a:t>var</a:t>
            </a:r>
            <a:r>
              <a:rPr lang="en-US" sz="3200" dirty="0">
                <a:highlight>
                  <a:srgbClr val="008000"/>
                </a:highlight>
              </a:rPr>
              <a:t>[20] = ‘Y';</a:t>
            </a:r>
          </a:p>
          <a:p>
            <a:r>
              <a:rPr lang="en-US" sz="3200" dirty="0"/>
              <a:t>}</a:t>
            </a:r>
          </a:p>
        </p:txBody>
      </p:sp>
      <p:sp>
        <p:nvSpPr>
          <p:cNvPr id="6" name="TextBox 5">
            <a:extLst>
              <a:ext uri="{FF2B5EF4-FFF2-40B4-BE49-F238E27FC236}">
                <a16:creationId xmlns:a16="http://schemas.microsoft.com/office/drawing/2014/main" id="{8973CE54-007E-134B-B9D3-C8270E162261}"/>
              </a:ext>
            </a:extLst>
          </p:cNvPr>
          <p:cNvSpPr txBox="1"/>
          <p:nvPr/>
        </p:nvSpPr>
        <p:spPr>
          <a:xfrm>
            <a:off x="6151030" y="2453824"/>
            <a:ext cx="4523995" cy="3539430"/>
          </a:xfrm>
          <a:prstGeom prst="rect">
            <a:avLst/>
          </a:prstGeom>
          <a:noFill/>
        </p:spPr>
        <p:txBody>
          <a:bodyPr wrap="none" rtlCol="0">
            <a:spAutoFit/>
          </a:bodyPr>
          <a:lstStyle/>
          <a:p>
            <a:r>
              <a:rPr lang="en-US" sz="3200" dirty="0"/>
              <a:t>void fun ()</a:t>
            </a:r>
          </a:p>
          <a:p>
            <a:r>
              <a:rPr lang="en-US" sz="3200" dirty="0"/>
              <a:t>{</a:t>
            </a:r>
          </a:p>
          <a:p>
            <a:r>
              <a:rPr lang="en-US" sz="3200" dirty="0"/>
              <a:t>  char </a:t>
            </a:r>
            <a:r>
              <a:rPr lang="en-US" sz="3200" dirty="0" err="1"/>
              <a:t>var</a:t>
            </a:r>
            <a:r>
              <a:rPr lang="en-US" sz="3200" dirty="0"/>
              <a:t>[9] = "";</a:t>
            </a:r>
          </a:p>
          <a:p>
            <a:r>
              <a:rPr lang="en-US" sz="3200" dirty="0"/>
              <a:t>  </a:t>
            </a:r>
            <a:r>
              <a:rPr lang="en-US" sz="3200" dirty="0" err="1"/>
              <a:t>memset</a:t>
            </a:r>
            <a:r>
              <a:rPr lang="en-US" sz="3200" dirty="0"/>
              <a:t>(</a:t>
            </a:r>
            <a:r>
              <a:rPr lang="en-US" sz="3200" dirty="0" err="1"/>
              <a:t>var</a:t>
            </a:r>
            <a:r>
              <a:rPr lang="en-US" sz="3200" dirty="0"/>
              <a:t>, 'L’, 9-1);</a:t>
            </a:r>
          </a:p>
          <a:p>
            <a:r>
              <a:rPr lang="en-US" sz="3200" dirty="0"/>
              <a:t>  </a:t>
            </a:r>
            <a:r>
              <a:rPr lang="en-US" sz="3200" dirty="0" err="1"/>
              <a:t>var</a:t>
            </a:r>
            <a:r>
              <a:rPr lang="en-US" sz="3200" dirty="0"/>
              <a:t>[9-1]='0';</a:t>
            </a:r>
          </a:p>
          <a:p>
            <a:r>
              <a:rPr lang="en-US" sz="3200" dirty="0">
                <a:highlight>
                  <a:srgbClr val="FF0000"/>
                </a:highlight>
              </a:rPr>
              <a:t>  </a:t>
            </a:r>
            <a:r>
              <a:rPr lang="en-US" sz="3200" dirty="0" err="1">
                <a:highlight>
                  <a:srgbClr val="FF0000"/>
                </a:highlight>
              </a:rPr>
              <a:t>var</a:t>
            </a:r>
            <a:r>
              <a:rPr lang="en-US" sz="3200" dirty="0">
                <a:highlight>
                  <a:srgbClr val="FF0000"/>
                </a:highlight>
              </a:rPr>
              <a:t>[10] = ‘Y';</a:t>
            </a:r>
          </a:p>
          <a:p>
            <a:r>
              <a:rPr lang="en-US" sz="3200" dirty="0"/>
              <a:t>}</a:t>
            </a:r>
          </a:p>
        </p:txBody>
      </p:sp>
      <p:sp>
        <p:nvSpPr>
          <p:cNvPr id="3" name="TextBox 2">
            <a:extLst>
              <a:ext uri="{FF2B5EF4-FFF2-40B4-BE49-F238E27FC236}">
                <a16:creationId xmlns:a16="http://schemas.microsoft.com/office/drawing/2014/main" id="{68D15DCC-B17E-6E47-9D31-5B88B2056504}"/>
              </a:ext>
            </a:extLst>
          </p:cNvPr>
          <p:cNvSpPr txBox="1"/>
          <p:nvPr/>
        </p:nvSpPr>
        <p:spPr>
          <a:xfrm>
            <a:off x="262500" y="4504266"/>
            <a:ext cx="387069" cy="369332"/>
          </a:xfrm>
          <a:prstGeom prst="rect">
            <a:avLst/>
          </a:prstGeom>
          <a:noFill/>
        </p:spPr>
        <p:txBody>
          <a:bodyPr wrap="square" rtlCol="0">
            <a:spAutoFit/>
          </a:bodyPr>
          <a:lstStyle/>
          <a:p>
            <a:r>
              <a:rPr lang="en-US" dirty="0"/>
              <a:t>5</a:t>
            </a:r>
          </a:p>
        </p:txBody>
      </p:sp>
      <p:sp>
        <p:nvSpPr>
          <p:cNvPr id="7" name="TextBox 6">
            <a:extLst>
              <a:ext uri="{FF2B5EF4-FFF2-40B4-BE49-F238E27FC236}">
                <a16:creationId xmlns:a16="http://schemas.microsoft.com/office/drawing/2014/main" id="{8DBCFE44-177D-CC4D-B39D-E5F270E137A2}"/>
              </a:ext>
            </a:extLst>
          </p:cNvPr>
          <p:cNvSpPr txBox="1"/>
          <p:nvPr/>
        </p:nvSpPr>
        <p:spPr>
          <a:xfrm>
            <a:off x="5847436" y="5000978"/>
            <a:ext cx="387069" cy="369332"/>
          </a:xfrm>
          <a:prstGeom prst="rect">
            <a:avLst/>
          </a:prstGeom>
          <a:noFill/>
        </p:spPr>
        <p:txBody>
          <a:bodyPr wrap="square" rtlCol="0">
            <a:spAutoFit/>
          </a:bodyPr>
          <a:lstStyle/>
          <a:p>
            <a:r>
              <a:rPr lang="en-US" dirty="0"/>
              <a:t>6</a:t>
            </a:r>
          </a:p>
        </p:txBody>
      </p:sp>
    </p:spTree>
    <p:extLst>
      <p:ext uri="{BB962C8B-B14F-4D97-AF65-F5344CB8AC3E}">
        <p14:creationId xmlns:p14="http://schemas.microsoft.com/office/powerpoint/2010/main" val="98320033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E1263-46DE-AB43-A81F-1A558D20A353}"/>
              </a:ext>
            </a:extLst>
          </p:cNvPr>
          <p:cNvSpPr>
            <a:spLocks noGrp="1"/>
          </p:cNvSpPr>
          <p:nvPr>
            <p:ph type="title"/>
          </p:nvPr>
        </p:nvSpPr>
        <p:spPr/>
        <p:txBody>
          <a:bodyPr/>
          <a:lstStyle/>
          <a:p>
            <a:r>
              <a:rPr lang="en-US" dirty="0"/>
              <a:t>Labelled data</a:t>
            </a:r>
          </a:p>
        </p:txBody>
      </p:sp>
      <p:sp>
        <p:nvSpPr>
          <p:cNvPr id="4" name="TextBox 3">
            <a:extLst>
              <a:ext uri="{FF2B5EF4-FFF2-40B4-BE49-F238E27FC236}">
                <a16:creationId xmlns:a16="http://schemas.microsoft.com/office/drawing/2014/main" id="{2FF000C5-0557-A742-BFB6-9B256583B5E5}"/>
              </a:ext>
            </a:extLst>
          </p:cNvPr>
          <p:cNvSpPr txBox="1"/>
          <p:nvPr/>
        </p:nvSpPr>
        <p:spPr>
          <a:xfrm>
            <a:off x="810000" y="2457401"/>
            <a:ext cx="4751622" cy="3539430"/>
          </a:xfrm>
          <a:prstGeom prst="rect">
            <a:avLst/>
          </a:prstGeom>
          <a:noFill/>
        </p:spPr>
        <p:txBody>
          <a:bodyPr wrap="none" rtlCol="0">
            <a:spAutoFit/>
          </a:bodyPr>
          <a:lstStyle/>
          <a:p>
            <a:r>
              <a:rPr lang="en-US" sz="3200" dirty="0"/>
              <a:t>void fun ()</a:t>
            </a:r>
          </a:p>
          <a:p>
            <a:r>
              <a:rPr lang="en-US" sz="3200" dirty="0"/>
              <a:t>{</a:t>
            </a:r>
          </a:p>
          <a:p>
            <a:r>
              <a:rPr lang="en-US" sz="3200" dirty="0"/>
              <a:t>  char </a:t>
            </a:r>
            <a:r>
              <a:rPr lang="en-US" sz="3200" dirty="0" err="1"/>
              <a:t>var</a:t>
            </a:r>
            <a:r>
              <a:rPr lang="en-US" sz="3200" dirty="0"/>
              <a:t>[39] = "";</a:t>
            </a:r>
          </a:p>
          <a:p>
            <a:r>
              <a:rPr lang="en-US" sz="3200" dirty="0"/>
              <a:t>  </a:t>
            </a:r>
            <a:r>
              <a:rPr lang="en-US" sz="3200" dirty="0" err="1"/>
              <a:t>memset</a:t>
            </a:r>
            <a:r>
              <a:rPr lang="en-US" sz="3200" dirty="0"/>
              <a:t>(</a:t>
            </a:r>
            <a:r>
              <a:rPr lang="en-US" sz="3200" dirty="0" err="1"/>
              <a:t>var</a:t>
            </a:r>
            <a:r>
              <a:rPr lang="en-US" sz="3200" dirty="0"/>
              <a:t>, 'L’, 39-1);</a:t>
            </a:r>
          </a:p>
          <a:p>
            <a:r>
              <a:rPr lang="en-US" sz="3200" dirty="0"/>
              <a:t>  </a:t>
            </a:r>
            <a:r>
              <a:rPr lang="en-US" sz="3200" dirty="0" err="1"/>
              <a:t>var</a:t>
            </a:r>
            <a:r>
              <a:rPr lang="en-US" sz="3200" dirty="0"/>
              <a:t>[39-1]='0';</a:t>
            </a:r>
          </a:p>
          <a:p>
            <a:r>
              <a:rPr lang="en-US" sz="3200" dirty="0">
                <a:highlight>
                  <a:srgbClr val="008000"/>
                </a:highlight>
              </a:rPr>
              <a:t>  </a:t>
            </a:r>
            <a:r>
              <a:rPr lang="en-US" sz="3200" dirty="0" err="1">
                <a:highlight>
                  <a:srgbClr val="008000"/>
                </a:highlight>
              </a:rPr>
              <a:t>var</a:t>
            </a:r>
            <a:r>
              <a:rPr lang="en-US" sz="3200" dirty="0">
                <a:highlight>
                  <a:srgbClr val="008000"/>
                </a:highlight>
              </a:rPr>
              <a:t>[20] = ‘Y';</a:t>
            </a:r>
          </a:p>
          <a:p>
            <a:r>
              <a:rPr lang="en-US" sz="3200" dirty="0"/>
              <a:t>}</a:t>
            </a:r>
          </a:p>
        </p:txBody>
      </p:sp>
      <p:sp>
        <p:nvSpPr>
          <p:cNvPr id="6" name="TextBox 5">
            <a:extLst>
              <a:ext uri="{FF2B5EF4-FFF2-40B4-BE49-F238E27FC236}">
                <a16:creationId xmlns:a16="http://schemas.microsoft.com/office/drawing/2014/main" id="{8973CE54-007E-134B-B9D3-C8270E162261}"/>
              </a:ext>
            </a:extLst>
          </p:cNvPr>
          <p:cNvSpPr txBox="1"/>
          <p:nvPr/>
        </p:nvSpPr>
        <p:spPr>
          <a:xfrm>
            <a:off x="6151030" y="2453824"/>
            <a:ext cx="4523995" cy="3539430"/>
          </a:xfrm>
          <a:prstGeom prst="rect">
            <a:avLst/>
          </a:prstGeom>
          <a:noFill/>
        </p:spPr>
        <p:txBody>
          <a:bodyPr wrap="none" rtlCol="0">
            <a:spAutoFit/>
          </a:bodyPr>
          <a:lstStyle/>
          <a:p>
            <a:r>
              <a:rPr lang="en-US" sz="3200" dirty="0"/>
              <a:t>void fun ()</a:t>
            </a:r>
          </a:p>
          <a:p>
            <a:r>
              <a:rPr lang="en-US" sz="3200" dirty="0"/>
              <a:t>{</a:t>
            </a:r>
          </a:p>
          <a:p>
            <a:r>
              <a:rPr lang="en-US" sz="3200" dirty="0"/>
              <a:t>  char </a:t>
            </a:r>
            <a:r>
              <a:rPr lang="en-US" sz="3200" dirty="0" err="1"/>
              <a:t>var</a:t>
            </a:r>
            <a:r>
              <a:rPr lang="en-US" sz="3200" dirty="0"/>
              <a:t>[9] = "";</a:t>
            </a:r>
          </a:p>
          <a:p>
            <a:r>
              <a:rPr lang="en-US" sz="3200" dirty="0"/>
              <a:t>  </a:t>
            </a:r>
            <a:r>
              <a:rPr lang="en-US" sz="3200" dirty="0" err="1"/>
              <a:t>memset</a:t>
            </a:r>
            <a:r>
              <a:rPr lang="en-US" sz="3200" dirty="0"/>
              <a:t>(</a:t>
            </a:r>
            <a:r>
              <a:rPr lang="en-US" sz="3200" dirty="0" err="1"/>
              <a:t>var</a:t>
            </a:r>
            <a:r>
              <a:rPr lang="en-US" sz="3200" dirty="0"/>
              <a:t>, 'L’, 9-1);</a:t>
            </a:r>
          </a:p>
          <a:p>
            <a:r>
              <a:rPr lang="en-US" sz="3200" dirty="0"/>
              <a:t>  </a:t>
            </a:r>
            <a:r>
              <a:rPr lang="en-US" sz="3200" dirty="0" err="1"/>
              <a:t>var</a:t>
            </a:r>
            <a:r>
              <a:rPr lang="en-US" sz="3200" dirty="0"/>
              <a:t>[9-1]='0';</a:t>
            </a:r>
          </a:p>
          <a:p>
            <a:r>
              <a:rPr lang="en-US" sz="3200" dirty="0">
                <a:highlight>
                  <a:srgbClr val="FF0000"/>
                </a:highlight>
              </a:rPr>
              <a:t>  </a:t>
            </a:r>
            <a:r>
              <a:rPr lang="en-US" sz="3200" dirty="0" err="1">
                <a:highlight>
                  <a:srgbClr val="FF0000"/>
                </a:highlight>
              </a:rPr>
              <a:t>var</a:t>
            </a:r>
            <a:r>
              <a:rPr lang="en-US" sz="3200" dirty="0">
                <a:highlight>
                  <a:srgbClr val="FF0000"/>
                </a:highlight>
              </a:rPr>
              <a:t>[10] = ‘Y';</a:t>
            </a:r>
          </a:p>
          <a:p>
            <a:r>
              <a:rPr lang="en-US" sz="3200" dirty="0"/>
              <a:t>}</a:t>
            </a:r>
          </a:p>
        </p:txBody>
      </p:sp>
    </p:spTree>
    <p:extLst>
      <p:ext uri="{BB962C8B-B14F-4D97-AF65-F5344CB8AC3E}">
        <p14:creationId xmlns:p14="http://schemas.microsoft.com/office/powerpoint/2010/main" val="198071163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E1263-46DE-AB43-A81F-1A558D20A353}"/>
              </a:ext>
            </a:extLst>
          </p:cNvPr>
          <p:cNvSpPr>
            <a:spLocks noGrp="1"/>
          </p:cNvSpPr>
          <p:nvPr>
            <p:ph type="title"/>
          </p:nvPr>
        </p:nvSpPr>
        <p:spPr/>
        <p:txBody>
          <a:bodyPr/>
          <a:lstStyle/>
          <a:p>
            <a:r>
              <a:rPr lang="en-US" dirty="0"/>
              <a:t>How to input in a neural network</a:t>
            </a:r>
          </a:p>
        </p:txBody>
      </p:sp>
      <p:sp>
        <p:nvSpPr>
          <p:cNvPr id="5" name="TextBox 4">
            <a:extLst>
              <a:ext uri="{FF2B5EF4-FFF2-40B4-BE49-F238E27FC236}">
                <a16:creationId xmlns:a16="http://schemas.microsoft.com/office/drawing/2014/main" id="{C71AEC7D-94C4-4845-848F-567A05C41DA7}"/>
              </a:ext>
            </a:extLst>
          </p:cNvPr>
          <p:cNvSpPr txBox="1"/>
          <p:nvPr/>
        </p:nvSpPr>
        <p:spPr>
          <a:xfrm>
            <a:off x="810000" y="2457401"/>
            <a:ext cx="4751622" cy="3539430"/>
          </a:xfrm>
          <a:prstGeom prst="rect">
            <a:avLst/>
          </a:prstGeom>
          <a:noFill/>
        </p:spPr>
        <p:txBody>
          <a:bodyPr wrap="none" rtlCol="0">
            <a:spAutoFit/>
          </a:bodyPr>
          <a:lstStyle/>
          <a:p>
            <a:r>
              <a:rPr lang="en-US" sz="3200" dirty="0"/>
              <a:t>void fun ()</a:t>
            </a:r>
          </a:p>
          <a:p>
            <a:r>
              <a:rPr lang="en-US" sz="3200" dirty="0"/>
              <a:t>{</a:t>
            </a:r>
          </a:p>
          <a:p>
            <a:r>
              <a:rPr lang="en-US" sz="3200" dirty="0"/>
              <a:t>  char </a:t>
            </a:r>
            <a:r>
              <a:rPr lang="en-US" sz="3200" dirty="0" err="1"/>
              <a:t>var</a:t>
            </a:r>
            <a:r>
              <a:rPr lang="en-US" sz="3200" dirty="0"/>
              <a:t>[39] = "";</a:t>
            </a:r>
          </a:p>
          <a:p>
            <a:r>
              <a:rPr lang="en-US" sz="3200" dirty="0"/>
              <a:t>  </a:t>
            </a:r>
            <a:r>
              <a:rPr lang="en-US" sz="3200" dirty="0" err="1"/>
              <a:t>memset</a:t>
            </a:r>
            <a:r>
              <a:rPr lang="en-US" sz="3200" dirty="0"/>
              <a:t>(</a:t>
            </a:r>
            <a:r>
              <a:rPr lang="en-US" sz="3200" dirty="0" err="1"/>
              <a:t>var</a:t>
            </a:r>
            <a:r>
              <a:rPr lang="en-US" sz="3200" dirty="0"/>
              <a:t>, 'L’, 39-1);</a:t>
            </a:r>
          </a:p>
          <a:p>
            <a:r>
              <a:rPr lang="en-US" sz="3200" dirty="0"/>
              <a:t>  </a:t>
            </a:r>
            <a:r>
              <a:rPr lang="en-US" sz="3200" dirty="0" err="1"/>
              <a:t>var</a:t>
            </a:r>
            <a:r>
              <a:rPr lang="en-US" sz="3200" dirty="0"/>
              <a:t>[39-1]='0';</a:t>
            </a:r>
          </a:p>
          <a:p>
            <a:r>
              <a:rPr lang="en-US" sz="3200" dirty="0">
                <a:highlight>
                  <a:srgbClr val="008000"/>
                </a:highlight>
              </a:rPr>
              <a:t>  </a:t>
            </a:r>
            <a:r>
              <a:rPr lang="en-US" sz="3200" dirty="0" err="1">
                <a:highlight>
                  <a:srgbClr val="008000"/>
                </a:highlight>
              </a:rPr>
              <a:t>var</a:t>
            </a:r>
            <a:r>
              <a:rPr lang="en-US" sz="3200" dirty="0">
                <a:highlight>
                  <a:srgbClr val="008000"/>
                </a:highlight>
              </a:rPr>
              <a:t>[20] = ‘Y';</a:t>
            </a:r>
          </a:p>
          <a:p>
            <a:r>
              <a:rPr lang="en-US" sz="3200" dirty="0"/>
              <a:t>}</a:t>
            </a:r>
          </a:p>
        </p:txBody>
      </p:sp>
      <p:sp>
        <p:nvSpPr>
          <p:cNvPr id="3" name="TextBox 2">
            <a:extLst>
              <a:ext uri="{FF2B5EF4-FFF2-40B4-BE49-F238E27FC236}">
                <a16:creationId xmlns:a16="http://schemas.microsoft.com/office/drawing/2014/main" id="{8C69130C-BD96-5A42-AD88-BF95E3686D65}"/>
              </a:ext>
            </a:extLst>
          </p:cNvPr>
          <p:cNvSpPr txBox="1"/>
          <p:nvPr/>
        </p:nvSpPr>
        <p:spPr>
          <a:xfrm>
            <a:off x="5706134" y="2431375"/>
            <a:ext cx="2358338" cy="2862322"/>
          </a:xfrm>
          <a:prstGeom prst="rect">
            <a:avLst/>
          </a:prstGeom>
          <a:noFill/>
        </p:spPr>
        <p:txBody>
          <a:bodyPr wrap="none" rtlCol="0">
            <a:spAutoFit/>
          </a:bodyPr>
          <a:lstStyle/>
          <a:p>
            <a:r>
              <a:rPr lang="en-US" dirty="0"/>
              <a:t>Extract the features</a:t>
            </a:r>
          </a:p>
          <a:p>
            <a:endParaRPr lang="en-US" dirty="0"/>
          </a:p>
          <a:p>
            <a:endParaRPr lang="en-US" dirty="0"/>
          </a:p>
          <a:p>
            <a:r>
              <a:rPr lang="en-US" dirty="0"/>
              <a:t>void</a:t>
            </a:r>
          </a:p>
          <a:p>
            <a:r>
              <a:rPr lang="en-US" dirty="0"/>
              <a:t>fun</a:t>
            </a:r>
          </a:p>
          <a:p>
            <a:r>
              <a:rPr lang="en-US" dirty="0"/>
              <a:t>(</a:t>
            </a:r>
          </a:p>
          <a:p>
            <a:r>
              <a:rPr lang="en-US" dirty="0"/>
              <a:t>)</a:t>
            </a:r>
          </a:p>
          <a:p>
            <a:r>
              <a:rPr lang="en-US" dirty="0"/>
              <a:t>{</a:t>
            </a:r>
          </a:p>
          <a:p>
            <a:r>
              <a:rPr lang="en-US" dirty="0"/>
              <a:t>char</a:t>
            </a:r>
          </a:p>
          <a:p>
            <a:r>
              <a:rPr lang="en-US" dirty="0"/>
              <a:t>…</a:t>
            </a:r>
          </a:p>
        </p:txBody>
      </p:sp>
      <p:sp>
        <p:nvSpPr>
          <p:cNvPr id="7" name="TextBox 6">
            <a:extLst>
              <a:ext uri="{FF2B5EF4-FFF2-40B4-BE49-F238E27FC236}">
                <a16:creationId xmlns:a16="http://schemas.microsoft.com/office/drawing/2014/main" id="{055A1853-99CB-8B46-803C-93E7832C5C64}"/>
              </a:ext>
            </a:extLst>
          </p:cNvPr>
          <p:cNvSpPr txBox="1"/>
          <p:nvPr/>
        </p:nvSpPr>
        <p:spPr>
          <a:xfrm>
            <a:off x="8989884" y="3677870"/>
            <a:ext cx="1340432" cy="369332"/>
          </a:xfrm>
          <a:prstGeom prst="rect">
            <a:avLst/>
          </a:prstGeom>
          <a:noFill/>
        </p:spPr>
        <p:txBody>
          <a:bodyPr wrap="none" rtlCol="0">
            <a:spAutoFit/>
          </a:bodyPr>
          <a:lstStyle/>
          <a:p>
            <a:r>
              <a:rPr lang="en-US" dirty="0"/>
              <a:t>Word2vec</a:t>
            </a:r>
          </a:p>
        </p:txBody>
      </p:sp>
    </p:spTree>
    <p:extLst>
      <p:ext uri="{BB962C8B-B14F-4D97-AF65-F5344CB8AC3E}">
        <p14:creationId xmlns:p14="http://schemas.microsoft.com/office/powerpoint/2010/main" val="200353819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E1263-46DE-AB43-A81F-1A558D20A353}"/>
              </a:ext>
            </a:extLst>
          </p:cNvPr>
          <p:cNvSpPr>
            <a:spLocks noGrp="1"/>
          </p:cNvSpPr>
          <p:nvPr>
            <p:ph type="title"/>
          </p:nvPr>
        </p:nvSpPr>
        <p:spPr/>
        <p:txBody>
          <a:bodyPr/>
          <a:lstStyle/>
          <a:p>
            <a:r>
              <a:rPr lang="en-US" dirty="0"/>
              <a:t>How to input in a neural network</a:t>
            </a:r>
          </a:p>
        </p:txBody>
      </p:sp>
      <p:sp>
        <p:nvSpPr>
          <p:cNvPr id="3" name="TextBox 2">
            <a:extLst>
              <a:ext uri="{FF2B5EF4-FFF2-40B4-BE49-F238E27FC236}">
                <a16:creationId xmlns:a16="http://schemas.microsoft.com/office/drawing/2014/main" id="{8C69130C-BD96-5A42-AD88-BF95E3686D65}"/>
              </a:ext>
            </a:extLst>
          </p:cNvPr>
          <p:cNvSpPr txBox="1"/>
          <p:nvPr/>
        </p:nvSpPr>
        <p:spPr>
          <a:xfrm>
            <a:off x="1265801" y="2303513"/>
            <a:ext cx="6555000" cy="523220"/>
          </a:xfrm>
          <a:prstGeom prst="rect">
            <a:avLst/>
          </a:prstGeom>
          <a:noFill/>
        </p:spPr>
        <p:txBody>
          <a:bodyPr wrap="none" rtlCol="0">
            <a:spAutoFit/>
          </a:bodyPr>
          <a:lstStyle/>
          <a:p>
            <a:r>
              <a:rPr lang="en-US" sz="2800" dirty="0"/>
              <a:t>Alphabet = { fun, void,(, ), {, char, …}</a:t>
            </a:r>
          </a:p>
        </p:txBody>
      </p:sp>
      <p:sp>
        <p:nvSpPr>
          <p:cNvPr id="7" name="TextBox 6">
            <a:extLst>
              <a:ext uri="{FF2B5EF4-FFF2-40B4-BE49-F238E27FC236}">
                <a16:creationId xmlns:a16="http://schemas.microsoft.com/office/drawing/2014/main" id="{055A1853-99CB-8B46-803C-93E7832C5C64}"/>
              </a:ext>
            </a:extLst>
          </p:cNvPr>
          <p:cNvSpPr txBox="1"/>
          <p:nvPr/>
        </p:nvSpPr>
        <p:spPr>
          <a:xfrm>
            <a:off x="8790708" y="2457401"/>
            <a:ext cx="1874231" cy="369332"/>
          </a:xfrm>
          <a:prstGeom prst="rect">
            <a:avLst/>
          </a:prstGeom>
          <a:noFill/>
        </p:spPr>
        <p:txBody>
          <a:bodyPr wrap="none" rtlCol="0">
            <a:spAutoFit/>
          </a:bodyPr>
          <a:lstStyle/>
          <a:p>
            <a:r>
              <a:rPr lang="en-US" dirty="0"/>
              <a:t>To a Word2vec</a:t>
            </a:r>
          </a:p>
        </p:txBody>
      </p:sp>
      <p:sp>
        <p:nvSpPr>
          <p:cNvPr id="6" name="TextBox 5">
            <a:extLst>
              <a:ext uri="{FF2B5EF4-FFF2-40B4-BE49-F238E27FC236}">
                <a16:creationId xmlns:a16="http://schemas.microsoft.com/office/drawing/2014/main" id="{224A559E-6F16-A844-B526-666974EE847D}"/>
              </a:ext>
            </a:extLst>
          </p:cNvPr>
          <p:cNvSpPr txBox="1"/>
          <p:nvPr/>
        </p:nvSpPr>
        <p:spPr>
          <a:xfrm>
            <a:off x="665016" y="3418609"/>
            <a:ext cx="2204450" cy="1261884"/>
          </a:xfrm>
          <a:prstGeom prst="rect">
            <a:avLst/>
          </a:prstGeom>
          <a:noFill/>
        </p:spPr>
        <p:txBody>
          <a:bodyPr wrap="none" rtlCol="0">
            <a:spAutoFit/>
          </a:bodyPr>
          <a:lstStyle/>
          <a:p>
            <a:r>
              <a:rPr lang="en-US" sz="3200" dirty="0"/>
              <a:t>void fun ()</a:t>
            </a:r>
          </a:p>
          <a:p>
            <a:endParaRPr lang="en-US" sz="4400" dirty="0"/>
          </a:p>
        </p:txBody>
      </p:sp>
      <p:sp>
        <p:nvSpPr>
          <p:cNvPr id="9" name="TextBox 8">
            <a:extLst>
              <a:ext uri="{FF2B5EF4-FFF2-40B4-BE49-F238E27FC236}">
                <a16:creationId xmlns:a16="http://schemas.microsoft.com/office/drawing/2014/main" id="{3A0EC6CD-B438-D34D-9055-19053853760B}"/>
              </a:ext>
            </a:extLst>
          </p:cNvPr>
          <p:cNvSpPr txBox="1"/>
          <p:nvPr/>
        </p:nvSpPr>
        <p:spPr>
          <a:xfrm>
            <a:off x="4675907" y="3429000"/>
            <a:ext cx="1725152" cy="1261884"/>
          </a:xfrm>
          <a:prstGeom prst="rect">
            <a:avLst/>
          </a:prstGeom>
          <a:noFill/>
        </p:spPr>
        <p:txBody>
          <a:bodyPr wrap="none" rtlCol="0">
            <a:spAutoFit/>
          </a:bodyPr>
          <a:lstStyle/>
          <a:p>
            <a:r>
              <a:rPr lang="en-US" sz="3200" dirty="0"/>
              <a:t>[2,1,3,4]</a:t>
            </a:r>
          </a:p>
          <a:p>
            <a:endParaRPr lang="en-US" sz="4400" dirty="0"/>
          </a:p>
        </p:txBody>
      </p:sp>
      <p:sp>
        <p:nvSpPr>
          <p:cNvPr id="10" name="Right Arrow 9">
            <a:extLst>
              <a:ext uri="{FF2B5EF4-FFF2-40B4-BE49-F238E27FC236}">
                <a16:creationId xmlns:a16="http://schemas.microsoft.com/office/drawing/2014/main" id="{B29C7B23-F16C-E342-A547-61C78D282243}"/>
              </a:ext>
            </a:extLst>
          </p:cNvPr>
          <p:cNvSpPr/>
          <p:nvPr/>
        </p:nvSpPr>
        <p:spPr>
          <a:xfrm>
            <a:off x="3047997" y="3712608"/>
            <a:ext cx="1627910" cy="121637"/>
          </a:xfrm>
          <a:prstGeom prst="rightArrow">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Right Arrow 10">
            <a:extLst>
              <a:ext uri="{FF2B5EF4-FFF2-40B4-BE49-F238E27FC236}">
                <a16:creationId xmlns:a16="http://schemas.microsoft.com/office/drawing/2014/main" id="{A1DB67CD-F88B-0B4C-9033-B71E6D220754}"/>
              </a:ext>
            </a:extLst>
          </p:cNvPr>
          <p:cNvSpPr/>
          <p:nvPr/>
        </p:nvSpPr>
        <p:spPr>
          <a:xfrm>
            <a:off x="6579590" y="3678532"/>
            <a:ext cx="1627910" cy="121637"/>
          </a:xfrm>
          <a:prstGeom prst="rightArrow">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24A1CE29-CCA9-CF42-AF3E-A974B291893D}"/>
              </a:ext>
            </a:extLst>
          </p:cNvPr>
          <p:cNvSpPr txBox="1"/>
          <p:nvPr/>
        </p:nvSpPr>
        <p:spPr>
          <a:xfrm>
            <a:off x="8386031" y="3179468"/>
            <a:ext cx="1989647" cy="1815882"/>
          </a:xfrm>
          <a:prstGeom prst="rect">
            <a:avLst/>
          </a:prstGeom>
          <a:noFill/>
        </p:spPr>
        <p:txBody>
          <a:bodyPr wrap="none" rtlCol="0">
            <a:spAutoFit/>
          </a:bodyPr>
          <a:lstStyle/>
          <a:p>
            <a:r>
              <a:rPr lang="en-US" sz="2800" dirty="0"/>
              <a:t>[0,1,0,0,…]</a:t>
            </a:r>
          </a:p>
          <a:p>
            <a:r>
              <a:rPr lang="en-US" sz="2800" dirty="0"/>
              <a:t>[1,0,0,0,…]</a:t>
            </a:r>
          </a:p>
          <a:p>
            <a:r>
              <a:rPr lang="en-US" sz="2800" dirty="0"/>
              <a:t>[0,0,1,0,…]</a:t>
            </a:r>
          </a:p>
          <a:p>
            <a:r>
              <a:rPr lang="en-US" sz="2800" dirty="0"/>
              <a:t>….</a:t>
            </a:r>
          </a:p>
        </p:txBody>
      </p:sp>
      <p:sp>
        <p:nvSpPr>
          <p:cNvPr id="14" name="TextBox 13">
            <a:extLst>
              <a:ext uri="{FF2B5EF4-FFF2-40B4-BE49-F238E27FC236}">
                <a16:creationId xmlns:a16="http://schemas.microsoft.com/office/drawing/2014/main" id="{0AEC0F5B-5194-AD4D-8070-1348A7B715BB}"/>
              </a:ext>
            </a:extLst>
          </p:cNvPr>
          <p:cNvSpPr txBox="1"/>
          <p:nvPr/>
        </p:nvSpPr>
        <p:spPr>
          <a:xfrm>
            <a:off x="10664939" y="3484510"/>
            <a:ext cx="609462" cy="646331"/>
          </a:xfrm>
          <a:prstGeom prst="rect">
            <a:avLst/>
          </a:prstGeom>
          <a:noFill/>
        </p:spPr>
        <p:txBody>
          <a:bodyPr wrap="none" rtlCol="0">
            <a:spAutoFit/>
          </a:bodyPr>
          <a:lstStyle/>
          <a:p>
            <a:r>
              <a:rPr lang="en-US" sz="3600" b="1" dirty="0"/>
              <a:t>M</a:t>
            </a:r>
          </a:p>
        </p:txBody>
      </p:sp>
      <p:sp>
        <p:nvSpPr>
          <p:cNvPr id="15" name="TextBox 14">
            <a:extLst>
              <a:ext uri="{FF2B5EF4-FFF2-40B4-BE49-F238E27FC236}">
                <a16:creationId xmlns:a16="http://schemas.microsoft.com/office/drawing/2014/main" id="{B5F55381-1DC6-FD4C-A147-99BB0E0126B6}"/>
              </a:ext>
            </a:extLst>
          </p:cNvPr>
          <p:cNvSpPr txBox="1"/>
          <p:nvPr/>
        </p:nvSpPr>
        <p:spPr>
          <a:xfrm>
            <a:off x="2869466" y="5100504"/>
            <a:ext cx="6555000" cy="646331"/>
          </a:xfrm>
          <a:prstGeom prst="rect">
            <a:avLst/>
          </a:prstGeom>
          <a:noFill/>
        </p:spPr>
        <p:txBody>
          <a:bodyPr wrap="none" rtlCol="0">
            <a:spAutoFit/>
          </a:bodyPr>
          <a:lstStyle/>
          <a:p>
            <a:r>
              <a:rPr lang="en-US" sz="3600" b="1" dirty="0"/>
              <a:t>M is a row </a:t>
            </a:r>
            <a:r>
              <a:rPr lang="en-US" sz="3600" b="1" dirty="0" err="1"/>
              <a:t>num</a:t>
            </a:r>
            <a:r>
              <a:rPr lang="en-US" sz="3600" b="1" dirty="0"/>
              <a:t>*10000 matrix</a:t>
            </a:r>
          </a:p>
        </p:txBody>
      </p:sp>
    </p:spTree>
    <p:extLst>
      <p:ext uri="{BB962C8B-B14F-4D97-AF65-F5344CB8AC3E}">
        <p14:creationId xmlns:p14="http://schemas.microsoft.com/office/powerpoint/2010/main" val="172944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E1263-46DE-AB43-A81F-1A558D20A353}"/>
              </a:ext>
            </a:extLst>
          </p:cNvPr>
          <p:cNvSpPr>
            <a:spLocks noGrp="1"/>
          </p:cNvSpPr>
          <p:nvPr>
            <p:ph type="title"/>
          </p:nvPr>
        </p:nvSpPr>
        <p:spPr/>
        <p:txBody>
          <a:bodyPr/>
          <a:lstStyle/>
          <a:p>
            <a:r>
              <a:rPr lang="en-US" dirty="0"/>
              <a:t>How to input in a neural network</a:t>
            </a:r>
          </a:p>
        </p:txBody>
      </p:sp>
      <p:sp>
        <p:nvSpPr>
          <p:cNvPr id="13" name="TextBox 12">
            <a:extLst>
              <a:ext uri="{FF2B5EF4-FFF2-40B4-BE49-F238E27FC236}">
                <a16:creationId xmlns:a16="http://schemas.microsoft.com/office/drawing/2014/main" id="{24A1CE29-CCA9-CF42-AF3E-A974B291893D}"/>
              </a:ext>
            </a:extLst>
          </p:cNvPr>
          <p:cNvSpPr txBox="1"/>
          <p:nvPr/>
        </p:nvSpPr>
        <p:spPr>
          <a:xfrm>
            <a:off x="987704" y="2868589"/>
            <a:ext cx="1989647" cy="1815882"/>
          </a:xfrm>
          <a:prstGeom prst="rect">
            <a:avLst/>
          </a:prstGeom>
          <a:noFill/>
        </p:spPr>
        <p:txBody>
          <a:bodyPr wrap="none" rtlCol="0">
            <a:spAutoFit/>
          </a:bodyPr>
          <a:lstStyle/>
          <a:p>
            <a:r>
              <a:rPr lang="en-US" sz="2800" dirty="0"/>
              <a:t>[0,1,0,0,…]</a:t>
            </a:r>
          </a:p>
          <a:p>
            <a:r>
              <a:rPr lang="en-US" sz="2800" dirty="0"/>
              <a:t>[1,0,0,0,…]</a:t>
            </a:r>
          </a:p>
          <a:p>
            <a:r>
              <a:rPr lang="en-US" sz="2800" dirty="0"/>
              <a:t>[0,0,1,0,…]</a:t>
            </a:r>
          </a:p>
          <a:p>
            <a:r>
              <a:rPr lang="en-US" sz="2800" dirty="0"/>
              <a:t>….</a:t>
            </a:r>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0AEC0F5B-5194-AD4D-8070-1348A7B715BB}"/>
                  </a:ext>
                </a:extLst>
              </p:cNvPr>
              <p:cNvSpPr txBox="1"/>
              <p:nvPr/>
            </p:nvSpPr>
            <p:spPr>
              <a:xfrm>
                <a:off x="3786157" y="3261697"/>
                <a:ext cx="6267870" cy="670696"/>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3600" b="1" i="1" dirty="0" smtClean="0">
                              <a:latin typeface="Cambria Math" panose="02040503050406030204" pitchFamily="18" charset="0"/>
                            </a:rPr>
                          </m:ctrlPr>
                        </m:sSubPr>
                        <m:e>
                          <m:r>
                            <a:rPr lang="en-US" sz="3600" b="1" i="1" dirty="0" smtClean="0">
                              <a:latin typeface="Cambria Math" panose="02040503050406030204" pitchFamily="18" charset="0"/>
                            </a:rPr>
                            <m:t>𝑴</m:t>
                          </m:r>
                        </m:e>
                        <m:sub>
                          <m:r>
                            <a:rPr lang="en-US" sz="3600" b="1" i="1" dirty="0" smtClean="0">
                              <a:latin typeface="Cambria Math" panose="02040503050406030204" pitchFamily="18" charset="0"/>
                            </a:rPr>
                            <m:t>𝟑</m:t>
                          </m:r>
                          <m:r>
                            <a:rPr lang="en-US" sz="3600" b="1" i="1" dirty="0" smtClean="0">
                              <a:latin typeface="Cambria Math" panose="02040503050406030204" pitchFamily="18" charset="0"/>
                            </a:rPr>
                            <m:t>,</m:t>
                          </m:r>
                          <m:r>
                            <a:rPr lang="en-US" sz="3600" b="1" i="1" dirty="0" smtClean="0">
                              <a:latin typeface="Cambria Math" panose="02040503050406030204" pitchFamily="18" charset="0"/>
                            </a:rPr>
                            <m:t>𝟏𝟎𝟎𝟎𝟎</m:t>
                          </m:r>
                        </m:sub>
                      </m:sSub>
                      <m:r>
                        <a:rPr lang="en-US" sz="3600" b="1" i="1" dirty="0" smtClean="0">
                          <a:latin typeface="Cambria Math" panose="02040503050406030204" pitchFamily="18" charset="0"/>
                        </a:rPr>
                        <m:t>∗</m:t>
                      </m:r>
                      <m:sSub>
                        <m:sSubPr>
                          <m:ctrlPr>
                            <a:rPr lang="en-US" sz="3600" b="1" i="1" dirty="0" smtClean="0">
                              <a:latin typeface="Cambria Math" panose="02040503050406030204" pitchFamily="18" charset="0"/>
                            </a:rPr>
                          </m:ctrlPr>
                        </m:sSubPr>
                        <m:e>
                          <m:r>
                            <a:rPr lang="en-US" sz="3600" b="1" i="1" dirty="0" smtClean="0">
                              <a:latin typeface="Cambria Math" panose="02040503050406030204" pitchFamily="18" charset="0"/>
                            </a:rPr>
                            <m:t>𝑬</m:t>
                          </m:r>
                        </m:e>
                        <m:sub>
                          <m:r>
                            <a:rPr lang="en-US" sz="3600" b="1" i="1" dirty="0" smtClean="0">
                              <a:latin typeface="Cambria Math" panose="02040503050406030204" pitchFamily="18" charset="0"/>
                            </a:rPr>
                            <m:t>𝟏𝟎𝟎𝟎𝟎</m:t>
                          </m:r>
                          <m:r>
                            <a:rPr lang="en-US" sz="3600" b="1" i="1" dirty="0" smtClean="0">
                              <a:latin typeface="Cambria Math" panose="02040503050406030204" pitchFamily="18" charset="0"/>
                            </a:rPr>
                            <m:t>,</m:t>
                          </m:r>
                          <m:r>
                            <a:rPr lang="en-US" sz="3600" b="1" i="1" dirty="0" smtClean="0">
                              <a:latin typeface="Cambria Math" panose="02040503050406030204" pitchFamily="18" charset="0"/>
                            </a:rPr>
                            <m:t>𝟑𝟎𝟎</m:t>
                          </m:r>
                        </m:sub>
                      </m:sSub>
                      <m:r>
                        <a:rPr lang="en-US" sz="3600" b="1" i="1" dirty="0" smtClean="0">
                          <a:latin typeface="Cambria Math" panose="02040503050406030204" pitchFamily="18" charset="0"/>
                        </a:rPr>
                        <m:t>=</m:t>
                      </m:r>
                      <m:sSub>
                        <m:sSubPr>
                          <m:ctrlPr>
                            <a:rPr lang="en-US" sz="3600" b="1" i="1" dirty="0" smtClean="0">
                              <a:latin typeface="Cambria Math" panose="02040503050406030204" pitchFamily="18" charset="0"/>
                            </a:rPr>
                          </m:ctrlPr>
                        </m:sSubPr>
                        <m:e>
                          <m:r>
                            <a:rPr lang="en-US" sz="3600" b="1" i="1" dirty="0" smtClean="0">
                              <a:latin typeface="Cambria Math" panose="02040503050406030204" pitchFamily="18" charset="0"/>
                            </a:rPr>
                            <m:t>𝑽</m:t>
                          </m:r>
                        </m:e>
                        <m:sub>
                          <m:r>
                            <a:rPr lang="en-US" sz="3600" b="1" i="1" dirty="0" smtClean="0">
                              <a:latin typeface="Cambria Math" panose="02040503050406030204" pitchFamily="18" charset="0"/>
                            </a:rPr>
                            <m:t>𝟑</m:t>
                          </m:r>
                          <m:r>
                            <a:rPr lang="en-US" sz="3600" b="1" i="1" dirty="0" smtClean="0">
                              <a:latin typeface="Cambria Math" panose="02040503050406030204" pitchFamily="18" charset="0"/>
                            </a:rPr>
                            <m:t>,</m:t>
                          </m:r>
                          <m:r>
                            <a:rPr lang="en-US" sz="3600" b="1" i="1" dirty="0" smtClean="0">
                              <a:latin typeface="Cambria Math" panose="02040503050406030204" pitchFamily="18" charset="0"/>
                            </a:rPr>
                            <m:t>𝟑𝟎𝟎</m:t>
                          </m:r>
                        </m:sub>
                      </m:sSub>
                    </m:oMath>
                  </m:oMathPara>
                </a14:m>
                <a:endParaRPr lang="en-US" sz="3600" b="1" dirty="0"/>
              </a:p>
            </p:txBody>
          </p:sp>
        </mc:Choice>
        <mc:Fallback xmlns="">
          <p:sp>
            <p:nvSpPr>
              <p:cNvPr id="14" name="TextBox 13">
                <a:extLst>
                  <a:ext uri="{FF2B5EF4-FFF2-40B4-BE49-F238E27FC236}">
                    <a16:creationId xmlns:a16="http://schemas.microsoft.com/office/drawing/2014/main" id="{0AEC0F5B-5194-AD4D-8070-1348A7B715BB}"/>
                  </a:ext>
                </a:extLst>
              </p:cNvPr>
              <p:cNvSpPr txBox="1">
                <a:spLocks noRot="1" noChangeAspect="1" noMove="1" noResize="1" noEditPoints="1" noAdjustHandles="1" noChangeArrowheads="1" noChangeShapeType="1" noTextEdit="1"/>
              </p:cNvSpPr>
              <p:nvPr/>
            </p:nvSpPr>
            <p:spPr>
              <a:xfrm>
                <a:off x="3786157" y="3261697"/>
                <a:ext cx="6267870" cy="670696"/>
              </a:xfrm>
              <a:prstGeom prst="rect">
                <a:avLst/>
              </a:prstGeom>
              <a:blipFill>
                <a:blip r:embed="rId2"/>
                <a:stretch>
                  <a:fillRect b="-1852"/>
                </a:stretch>
              </a:blipFill>
            </p:spPr>
            <p:txBody>
              <a:bodyPr/>
              <a:lstStyle/>
              <a:p>
                <a:r>
                  <a:rPr lang="en-US">
                    <a:noFill/>
                  </a:rPr>
                  <a:t> </a:t>
                </a:r>
              </a:p>
            </p:txBody>
          </p:sp>
        </mc:Fallback>
      </mc:AlternateContent>
    </p:spTree>
    <p:extLst>
      <p:ext uri="{BB962C8B-B14F-4D97-AF65-F5344CB8AC3E}">
        <p14:creationId xmlns:p14="http://schemas.microsoft.com/office/powerpoint/2010/main" val="867084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B6A180-154B-654F-9FBB-BAD0B9D688D2}"/>
              </a:ext>
            </a:extLst>
          </p:cNvPr>
          <p:cNvSpPr>
            <a:spLocks noGrp="1"/>
          </p:cNvSpPr>
          <p:nvPr>
            <p:ph type="title"/>
          </p:nvPr>
        </p:nvSpPr>
        <p:spPr>
          <a:xfrm>
            <a:off x="810000" y="447188"/>
            <a:ext cx="10571998" cy="970450"/>
          </a:xfrm>
          <a:effectLst/>
        </p:spPr>
        <p:txBody>
          <a:bodyPr anchor="ctr">
            <a:normAutofit/>
          </a:bodyPr>
          <a:lstStyle/>
          <a:p>
            <a:pPr algn="ctr"/>
            <a:r>
              <a:rPr lang="en-US" sz="2800">
                <a:solidFill>
                  <a:schemeClr val="tx1"/>
                </a:solidFill>
              </a:rPr>
              <a:t>ILP</a:t>
            </a: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Plus 5">
            <a:extLst>
              <a:ext uri="{FF2B5EF4-FFF2-40B4-BE49-F238E27FC236}">
                <a16:creationId xmlns:a16="http://schemas.microsoft.com/office/drawing/2014/main" id="{B325723D-4089-1146-8DE0-765A0F1D07D5}"/>
              </a:ext>
            </a:extLst>
          </p:cNvPr>
          <p:cNvSpPr/>
          <p:nvPr/>
        </p:nvSpPr>
        <p:spPr>
          <a:xfrm>
            <a:off x="2649874" y="2909583"/>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lus 6">
            <a:extLst>
              <a:ext uri="{FF2B5EF4-FFF2-40B4-BE49-F238E27FC236}">
                <a16:creationId xmlns:a16="http://schemas.microsoft.com/office/drawing/2014/main" id="{345DB930-D73C-194D-BF3A-A463859989C7}"/>
              </a:ext>
            </a:extLst>
          </p:cNvPr>
          <p:cNvSpPr/>
          <p:nvPr/>
        </p:nvSpPr>
        <p:spPr>
          <a:xfrm>
            <a:off x="3138881" y="3306661"/>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lus 8">
            <a:extLst>
              <a:ext uri="{FF2B5EF4-FFF2-40B4-BE49-F238E27FC236}">
                <a16:creationId xmlns:a16="http://schemas.microsoft.com/office/drawing/2014/main" id="{40A2B55D-0317-4443-B8DE-56DD8FB96655}"/>
              </a:ext>
            </a:extLst>
          </p:cNvPr>
          <p:cNvSpPr/>
          <p:nvPr/>
        </p:nvSpPr>
        <p:spPr>
          <a:xfrm>
            <a:off x="2747045" y="376805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lus 10">
            <a:extLst>
              <a:ext uri="{FF2B5EF4-FFF2-40B4-BE49-F238E27FC236}">
                <a16:creationId xmlns:a16="http://schemas.microsoft.com/office/drawing/2014/main" id="{57E89E2B-1DD6-0B40-AF80-526DE9E352AB}"/>
              </a:ext>
            </a:extLst>
          </p:cNvPr>
          <p:cNvSpPr/>
          <p:nvPr/>
        </p:nvSpPr>
        <p:spPr>
          <a:xfrm>
            <a:off x="3446127" y="372769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lus 11">
            <a:extLst>
              <a:ext uri="{FF2B5EF4-FFF2-40B4-BE49-F238E27FC236}">
                <a16:creationId xmlns:a16="http://schemas.microsoft.com/office/drawing/2014/main" id="{F4E10E6F-7E4A-5F46-878B-1A4999B3106B}"/>
              </a:ext>
            </a:extLst>
          </p:cNvPr>
          <p:cNvSpPr/>
          <p:nvPr/>
        </p:nvSpPr>
        <p:spPr>
          <a:xfrm>
            <a:off x="3529668" y="3112937"/>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lus 12">
            <a:extLst>
              <a:ext uri="{FF2B5EF4-FFF2-40B4-BE49-F238E27FC236}">
                <a16:creationId xmlns:a16="http://schemas.microsoft.com/office/drawing/2014/main" id="{2D849C67-3B2E-F94F-9B5E-CEEB78D1A01E}"/>
              </a:ext>
            </a:extLst>
          </p:cNvPr>
          <p:cNvSpPr/>
          <p:nvPr/>
        </p:nvSpPr>
        <p:spPr>
          <a:xfrm>
            <a:off x="6985237" y="3767538"/>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lus 13">
            <a:extLst>
              <a:ext uri="{FF2B5EF4-FFF2-40B4-BE49-F238E27FC236}">
                <a16:creationId xmlns:a16="http://schemas.microsoft.com/office/drawing/2014/main" id="{B261531F-D443-B44B-B52F-7EA731510BED}"/>
              </a:ext>
            </a:extLst>
          </p:cNvPr>
          <p:cNvSpPr/>
          <p:nvPr/>
        </p:nvSpPr>
        <p:spPr>
          <a:xfrm>
            <a:off x="7474244" y="4164616"/>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Plus 14">
            <a:extLst>
              <a:ext uri="{FF2B5EF4-FFF2-40B4-BE49-F238E27FC236}">
                <a16:creationId xmlns:a16="http://schemas.microsoft.com/office/drawing/2014/main" id="{7827D525-8B05-2E44-9DBF-7D6DF827ACC2}"/>
              </a:ext>
            </a:extLst>
          </p:cNvPr>
          <p:cNvSpPr/>
          <p:nvPr/>
        </p:nvSpPr>
        <p:spPr>
          <a:xfrm>
            <a:off x="7082408" y="462601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lus 15">
            <a:extLst>
              <a:ext uri="{FF2B5EF4-FFF2-40B4-BE49-F238E27FC236}">
                <a16:creationId xmlns:a16="http://schemas.microsoft.com/office/drawing/2014/main" id="{1D5ABE29-9022-564F-817D-8140E47803B2}"/>
              </a:ext>
            </a:extLst>
          </p:cNvPr>
          <p:cNvSpPr/>
          <p:nvPr/>
        </p:nvSpPr>
        <p:spPr>
          <a:xfrm>
            <a:off x="7781490" y="458564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lus 16">
            <a:extLst>
              <a:ext uri="{FF2B5EF4-FFF2-40B4-BE49-F238E27FC236}">
                <a16:creationId xmlns:a16="http://schemas.microsoft.com/office/drawing/2014/main" id="{FC345167-14A2-E74C-8945-D08246DB1723}"/>
              </a:ext>
            </a:extLst>
          </p:cNvPr>
          <p:cNvSpPr/>
          <p:nvPr/>
        </p:nvSpPr>
        <p:spPr>
          <a:xfrm>
            <a:off x="7865031" y="3970892"/>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inus 20">
            <a:extLst>
              <a:ext uri="{FF2B5EF4-FFF2-40B4-BE49-F238E27FC236}">
                <a16:creationId xmlns:a16="http://schemas.microsoft.com/office/drawing/2014/main" id="{1A6F66C9-8C07-4F4A-A271-269EA74EDC40}"/>
              </a:ext>
            </a:extLst>
          </p:cNvPr>
          <p:cNvSpPr/>
          <p:nvPr/>
        </p:nvSpPr>
        <p:spPr>
          <a:xfrm>
            <a:off x="1041571" y="351639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Minus 21">
            <a:extLst>
              <a:ext uri="{FF2B5EF4-FFF2-40B4-BE49-F238E27FC236}">
                <a16:creationId xmlns:a16="http://schemas.microsoft.com/office/drawing/2014/main" id="{F6CC472A-0046-C347-962F-66701491AEE0}"/>
              </a:ext>
            </a:extLst>
          </p:cNvPr>
          <p:cNvSpPr/>
          <p:nvPr/>
        </p:nvSpPr>
        <p:spPr>
          <a:xfrm>
            <a:off x="1352019" y="383511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Minus 22">
            <a:extLst>
              <a:ext uri="{FF2B5EF4-FFF2-40B4-BE49-F238E27FC236}">
                <a16:creationId xmlns:a16="http://schemas.microsoft.com/office/drawing/2014/main" id="{5068214C-EF38-8647-A4DD-8D6B9515A1BE}"/>
              </a:ext>
            </a:extLst>
          </p:cNvPr>
          <p:cNvSpPr/>
          <p:nvPr/>
        </p:nvSpPr>
        <p:spPr>
          <a:xfrm>
            <a:off x="1460906" y="40972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Minus 23">
            <a:extLst>
              <a:ext uri="{FF2B5EF4-FFF2-40B4-BE49-F238E27FC236}">
                <a16:creationId xmlns:a16="http://schemas.microsoft.com/office/drawing/2014/main" id="{42DB0D1B-D9F7-4141-BF9C-4F8AFD2DB1CD}"/>
              </a:ext>
            </a:extLst>
          </p:cNvPr>
          <p:cNvSpPr/>
          <p:nvPr/>
        </p:nvSpPr>
        <p:spPr>
          <a:xfrm>
            <a:off x="927593" y="40210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Minus 24">
            <a:extLst>
              <a:ext uri="{FF2B5EF4-FFF2-40B4-BE49-F238E27FC236}">
                <a16:creationId xmlns:a16="http://schemas.microsoft.com/office/drawing/2014/main" id="{28919F4A-D02D-4645-AB60-C7A2C66CF9B6}"/>
              </a:ext>
            </a:extLst>
          </p:cNvPr>
          <p:cNvSpPr/>
          <p:nvPr/>
        </p:nvSpPr>
        <p:spPr>
          <a:xfrm>
            <a:off x="2292465" y="50864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Minus 25">
            <a:extLst>
              <a:ext uri="{FF2B5EF4-FFF2-40B4-BE49-F238E27FC236}">
                <a16:creationId xmlns:a16="http://schemas.microsoft.com/office/drawing/2014/main" id="{3588EBF0-DE4A-684A-A6B2-74EE689BCB70}"/>
              </a:ext>
            </a:extLst>
          </p:cNvPr>
          <p:cNvSpPr/>
          <p:nvPr/>
        </p:nvSpPr>
        <p:spPr>
          <a:xfrm>
            <a:off x="2444865" y="52388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Minus 26">
            <a:extLst>
              <a:ext uri="{FF2B5EF4-FFF2-40B4-BE49-F238E27FC236}">
                <a16:creationId xmlns:a16="http://schemas.microsoft.com/office/drawing/2014/main" id="{459AD7D5-3D2E-C449-A59D-4CB4E1110BE6}"/>
              </a:ext>
            </a:extLst>
          </p:cNvPr>
          <p:cNvSpPr/>
          <p:nvPr/>
        </p:nvSpPr>
        <p:spPr>
          <a:xfrm>
            <a:off x="2838301" y="504364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Minus 27">
            <a:extLst>
              <a:ext uri="{FF2B5EF4-FFF2-40B4-BE49-F238E27FC236}">
                <a16:creationId xmlns:a16="http://schemas.microsoft.com/office/drawing/2014/main" id="{A2C6998C-5815-1540-814B-FBA3234AFB7C}"/>
              </a:ext>
            </a:extLst>
          </p:cNvPr>
          <p:cNvSpPr/>
          <p:nvPr/>
        </p:nvSpPr>
        <p:spPr>
          <a:xfrm>
            <a:off x="7827689" y="25483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inus 28">
            <a:extLst>
              <a:ext uri="{FF2B5EF4-FFF2-40B4-BE49-F238E27FC236}">
                <a16:creationId xmlns:a16="http://schemas.microsoft.com/office/drawing/2014/main" id="{21F5A117-4C23-344D-99E4-3001D79D1E66}"/>
              </a:ext>
            </a:extLst>
          </p:cNvPr>
          <p:cNvSpPr/>
          <p:nvPr/>
        </p:nvSpPr>
        <p:spPr>
          <a:xfrm>
            <a:off x="7980089" y="27007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Minus 29">
            <a:extLst>
              <a:ext uri="{FF2B5EF4-FFF2-40B4-BE49-F238E27FC236}">
                <a16:creationId xmlns:a16="http://schemas.microsoft.com/office/drawing/2014/main" id="{87232E76-58DF-424A-8986-03C0F3A5AD73}"/>
              </a:ext>
            </a:extLst>
          </p:cNvPr>
          <p:cNvSpPr/>
          <p:nvPr/>
        </p:nvSpPr>
        <p:spPr>
          <a:xfrm>
            <a:off x="8373525" y="2505536"/>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Minus 30">
            <a:extLst>
              <a:ext uri="{FF2B5EF4-FFF2-40B4-BE49-F238E27FC236}">
                <a16:creationId xmlns:a16="http://schemas.microsoft.com/office/drawing/2014/main" id="{1AE269BA-C682-4C46-AA03-392090455358}"/>
              </a:ext>
            </a:extLst>
          </p:cNvPr>
          <p:cNvSpPr/>
          <p:nvPr/>
        </p:nvSpPr>
        <p:spPr>
          <a:xfrm>
            <a:off x="5129930" y="41014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Minus 31">
            <a:extLst>
              <a:ext uri="{FF2B5EF4-FFF2-40B4-BE49-F238E27FC236}">
                <a16:creationId xmlns:a16="http://schemas.microsoft.com/office/drawing/2014/main" id="{BD7AD946-603B-8A45-8A38-6B654B1032CB}"/>
              </a:ext>
            </a:extLst>
          </p:cNvPr>
          <p:cNvSpPr/>
          <p:nvPr/>
        </p:nvSpPr>
        <p:spPr>
          <a:xfrm>
            <a:off x="5282330" y="42538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Minus 32">
            <a:extLst>
              <a:ext uri="{FF2B5EF4-FFF2-40B4-BE49-F238E27FC236}">
                <a16:creationId xmlns:a16="http://schemas.microsoft.com/office/drawing/2014/main" id="{662A16A1-9704-5442-BFCF-85C0219B48A1}"/>
              </a:ext>
            </a:extLst>
          </p:cNvPr>
          <p:cNvSpPr/>
          <p:nvPr/>
        </p:nvSpPr>
        <p:spPr>
          <a:xfrm>
            <a:off x="5713936" y="3845548"/>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Minus 33">
            <a:extLst>
              <a:ext uri="{FF2B5EF4-FFF2-40B4-BE49-F238E27FC236}">
                <a16:creationId xmlns:a16="http://schemas.microsoft.com/office/drawing/2014/main" id="{EA4E89FD-31EB-F44E-89D8-BEA832D7188A}"/>
              </a:ext>
            </a:extLst>
          </p:cNvPr>
          <p:cNvSpPr/>
          <p:nvPr/>
        </p:nvSpPr>
        <p:spPr>
          <a:xfrm>
            <a:off x="9127733" y="4658372"/>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FBD1991A-3695-0E48-8777-9D2158F9AE17}"/>
              </a:ext>
            </a:extLst>
          </p:cNvPr>
          <p:cNvSpPr/>
          <p:nvPr/>
        </p:nvSpPr>
        <p:spPr>
          <a:xfrm>
            <a:off x="4645289" y="2315677"/>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FD5A5C09-6422-7D45-B0CC-5BCD55D13748}"/>
              </a:ext>
            </a:extLst>
          </p:cNvPr>
          <p:cNvSpPr txBox="1"/>
          <p:nvPr/>
        </p:nvSpPr>
        <p:spPr>
          <a:xfrm>
            <a:off x="5206423" y="1979557"/>
            <a:ext cx="720069" cy="369332"/>
          </a:xfrm>
          <a:prstGeom prst="rect">
            <a:avLst/>
          </a:prstGeom>
          <a:noFill/>
        </p:spPr>
        <p:txBody>
          <a:bodyPr wrap="none" rtlCol="0">
            <a:spAutoFit/>
          </a:bodyPr>
          <a:lstStyle/>
          <a:p>
            <a:r>
              <a:rPr lang="en-US" dirty="0"/>
              <a:t>rule1</a:t>
            </a:r>
          </a:p>
        </p:txBody>
      </p:sp>
    </p:spTree>
    <p:extLst>
      <p:ext uri="{BB962C8B-B14F-4D97-AF65-F5344CB8AC3E}">
        <p14:creationId xmlns:p14="http://schemas.microsoft.com/office/powerpoint/2010/main" val="305548077"/>
      </p:ext>
    </p:extLst>
  </p:cSld>
  <p:clrMapOvr>
    <a:overrideClrMapping bg1="lt1" tx1="dk1" bg2="lt2" tx2="dk2" accent1="accent1" accent2="accent2" accent3="accent3" accent4="accent4" accent5="accent5" accent6="accent6" hlink="hlink" folHlink="folHlink"/>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B80EE-BD93-074D-B3C4-729EF77AAF1F}"/>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16206B30-2756-7545-B9D7-AFB56DD9D29C}"/>
              </a:ext>
            </a:extLst>
          </p:cNvPr>
          <p:cNvPicPr>
            <a:picLocks noChangeAspect="1"/>
          </p:cNvPicPr>
          <p:nvPr/>
        </p:nvPicPr>
        <p:blipFill>
          <a:blip r:embed="rId2"/>
          <a:stretch>
            <a:fillRect/>
          </a:stretch>
        </p:blipFill>
        <p:spPr>
          <a:xfrm>
            <a:off x="6096000" y="2257946"/>
            <a:ext cx="3843482" cy="3977557"/>
          </a:xfrm>
          <a:prstGeom prst="rect">
            <a:avLst/>
          </a:prstGeom>
        </p:spPr>
      </p:pic>
      <p:sp>
        <p:nvSpPr>
          <p:cNvPr id="6" name="TextBox 5">
            <a:extLst>
              <a:ext uri="{FF2B5EF4-FFF2-40B4-BE49-F238E27FC236}">
                <a16:creationId xmlns:a16="http://schemas.microsoft.com/office/drawing/2014/main" id="{60D5174E-ADCA-4D29-8A58-7B2E98FBE135}"/>
              </a:ext>
            </a:extLst>
          </p:cNvPr>
          <p:cNvSpPr txBox="1"/>
          <p:nvPr/>
        </p:nvSpPr>
        <p:spPr>
          <a:xfrm>
            <a:off x="1872272" y="3104532"/>
            <a:ext cx="2048959" cy="369332"/>
          </a:xfrm>
          <a:prstGeom prst="rect">
            <a:avLst/>
          </a:prstGeom>
          <a:noFill/>
        </p:spPr>
        <p:txBody>
          <a:bodyPr wrap="none" rtlCol="0">
            <a:spAutoFit/>
          </a:bodyPr>
          <a:lstStyle/>
          <a:p>
            <a:r>
              <a:rPr lang="en-US" dirty="0"/>
              <a:t>Binary sequence</a:t>
            </a:r>
          </a:p>
        </p:txBody>
      </p:sp>
      <p:sp>
        <p:nvSpPr>
          <p:cNvPr id="8" name="TextBox 7">
            <a:extLst>
              <a:ext uri="{FF2B5EF4-FFF2-40B4-BE49-F238E27FC236}">
                <a16:creationId xmlns:a16="http://schemas.microsoft.com/office/drawing/2014/main" id="{8BE9077E-757E-41C0-9781-57B27953C399}"/>
              </a:ext>
            </a:extLst>
          </p:cNvPr>
          <p:cNvSpPr txBox="1"/>
          <p:nvPr/>
        </p:nvSpPr>
        <p:spPr>
          <a:xfrm>
            <a:off x="1650256" y="3693672"/>
            <a:ext cx="2492990" cy="1200329"/>
          </a:xfrm>
          <a:prstGeom prst="rect">
            <a:avLst/>
          </a:prstGeom>
          <a:noFill/>
        </p:spPr>
        <p:txBody>
          <a:bodyPr wrap="none" rtlCol="0">
            <a:spAutoFit/>
          </a:bodyPr>
          <a:lstStyle/>
          <a:p>
            <a:r>
              <a:rPr lang="en-US" dirty="0"/>
              <a:t>010010101011010010</a:t>
            </a:r>
          </a:p>
          <a:p>
            <a:r>
              <a:rPr lang="en-US" dirty="0"/>
              <a:t>001010010101110010</a:t>
            </a:r>
          </a:p>
          <a:p>
            <a:r>
              <a:rPr lang="en-US" dirty="0"/>
              <a:t>001001010101001001</a:t>
            </a:r>
          </a:p>
          <a:p>
            <a:r>
              <a:rPr lang="en-US" dirty="0"/>
              <a:t>111101010010101001</a:t>
            </a:r>
          </a:p>
        </p:txBody>
      </p:sp>
    </p:spTree>
    <p:extLst>
      <p:ext uri="{BB962C8B-B14F-4D97-AF65-F5344CB8AC3E}">
        <p14:creationId xmlns:p14="http://schemas.microsoft.com/office/powerpoint/2010/main" val="67952232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E1263-46DE-AB43-A81F-1A558D20A353}"/>
              </a:ext>
            </a:extLst>
          </p:cNvPr>
          <p:cNvSpPr>
            <a:spLocks noGrp="1"/>
          </p:cNvSpPr>
          <p:nvPr>
            <p:ph type="title"/>
          </p:nvPr>
        </p:nvSpPr>
        <p:spPr/>
        <p:txBody>
          <a:bodyPr/>
          <a:lstStyle/>
          <a:p>
            <a:r>
              <a:rPr lang="en-US" dirty="0" err="1"/>
              <a:t>Visualisation</a:t>
            </a:r>
            <a:endParaRPr lang="en-US" dirty="0"/>
          </a:p>
        </p:txBody>
      </p:sp>
      <p:sp>
        <p:nvSpPr>
          <p:cNvPr id="5" name="TextBox 4">
            <a:extLst>
              <a:ext uri="{FF2B5EF4-FFF2-40B4-BE49-F238E27FC236}">
                <a16:creationId xmlns:a16="http://schemas.microsoft.com/office/drawing/2014/main" id="{C71AEC7D-94C4-4845-848F-567A05C41DA7}"/>
              </a:ext>
            </a:extLst>
          </p:cNvPr>
          <p:cNvSpPr txBox="1"/>
          <p:nvPr/>
        </p:nvSpPr>
        <p:spPr>
          <a:xfrm>
            <a:off x="1377114" y="3310314"/>
            <a:ext cx="1749197" cy="1277273"/>
          </a:xfrm>
          <a:prstGeom prst="rect">
            <a:avLst/>
          </a:prstGeom>
          <a:solidFill>
            <a:srgbClr val="FFC000">
              <a:alpha val="32000"/>
            </a:srgbClr>
          </a:solidFill>
        </p:spPr>
        <p:txBody>
          <a:bodyPr wrap="none" rtlCol="0">
            <a:spAutoFit/>
          </a:bodyPr>
          <a:lstStyle/>
          <a:p>
            <a:r>
              <a:rPr lang="en-US" sz="1100" dirty="0"/>
              <a:t>void fun ()</a:t>
            </a:r>
          </a:p>
          <a:p>
            <a:r>
              <a:rPr lang="en-US" sz="1100" dirty="0"/>
              <a:t>{</a:t>
            </a:r>
          </a:p>
          <a:p>
            <a:r>
              <a:rPr lang="en-US" sz="1100" dirty="0"/>
              <a:t>  char </a:t>
            </a:r>
            <a:r>
              <a:rPr lang="en-US" sz="1100" dirty="0" err="1"/>
              <a:t>var</a:t>
            </a:r>
            <a:r>
              <a:rPr lang="en-US" sz="1100" dirty="0"/>
              <a:t>[39] = "";</a:t>
            </a:r>
          </a:p>
          <a:p>
            <a:r>
              <a:rPr lang="en-US" sz="1100" dirty="0"/>
              <a:t>  </a:t>
            </a:r>
            <a:r>
              <a:rPr lang="en-US" sz="1100" dirty="0" err="1"/>
              <a:t>memset</a:t>
            </a:r>
            <a:r>
              <a:rPr lang="en-US" sz="1100" dirty="0"/>
              <a:t>(</a:t>
            </a:r>
            <a:r>
              <a:rPr lang="en-US" sz="1100" dirty="0" err="1"/>
              <a:t>var</a:t>
            </a:r>
            <a:r>
              <a:rPr lang="en-US" sz="1100" dirty="0"/>
              <a:t>, 'L’, 39-1);</a:t>
            </a:r>
          </a:p>
          <a:p>
            <a:r>
              <a:rPr lang="en-US" sz="1100" dirty="0"/>
              <a:t>  </a:t>
            </a:r>
            <a:r>
              <a:rPr lang="en-US" sz="1100" dirty="0" err="1"/>
              <a:t>var</a:t>
            </a:r>
            <a:r>
              <a:rPr lang="en-US" sz="1100" dirty="0"/>
              <a:t>[39-1]='0';</a:t>
            </a:r>
          </a:p>
          <a:p>
            <a:r>
              <a:rPr lang="en-US" sz="1100" dirty="0">
                <a:highlight>
                  <a:srgbClr val="008000"/>
                </a:highlight>
              </a:rPr>
              <a:t>  </a:t>
            </a:r>
            <a:r>
              <a:rPr lang="en-US" sz="1100" dirty="0" err="1">
                <a:highlight>
                  <a:srgbClr val="008000"/>
                </a:highlight>
              </a:rPr>
              <a:t>var</a:t>
            </a:r>
            <a:r>
              <a:rPr lang="en-US" sz="1100" dirty="0">
                <a:highlight>
                  <a:srgbClr val="008000"/>
                </a:highlight>
              </a:rPr>
              <a:t>[20] = ‘Y';</a:t>
            </a:r>
          </a:p>
          <a:p>
            <a:r>
              <a:rPr lang="en-US" sz="1100" dirty="0"/>
              <a:t>}</a:t>
            </a:r>
          </a:p>
        </p:txBody>
      </p:sp>
      <p:sp>
        <p:nvSpPr>
          <p:cNvPr id="6" name="TextBox 5">
            <a:extLst>
              <a:ext uri="{FF2B5EF4-FFF2-40B4-BE49-F238E27FC236}">
                <a16:creationId xmlns:a16="http://schemas.microsoft.com/office/drawing/2014/main" id="{46F21FF9-D5A8-5B43-88DD-E607C2F31B12}"/>
              </a:ext>
            </a:extLst>
          </p:cNvPr>
          <p:cNvSpPr txBox="1"/>
          <p:nvPr/>
        </p:nvSpPr>
        <p:spPr>
          <a:xfrm>
            <a:off x="1854808" y="2795155"/>
            <a:ext cx="793807" cy="369332"/>
          </a:xfrm>
          <a:prstGeom prst="rect">
            <a:avLst/>
          </a:prstGeom>
          <a:noFill/>
        </p:spPr>
        <p:txBody>
          <a:bodyPr wrap="none" rtlCol="0">
            <a:spAutoFit/>
          </a:bodyPr>
          <a:lstStyle/>
          <a:p>
            <a:r>
              <a:rPr lang="en-US" dirty="0"/>
              <a:t>code</a:t>
            </a:r>
          </a:p>
        </p:txBody>
      </p:sp>
      <p:pic>
        <p:nvPicPr>
          <p:cNvPr id="9" name="Picture 8">
            <a:extLst>
              <a:ext uri="{FF2B5EF4-FFF2-40B4-BE49-F238E27FC236}">
                <a16:creationId xmlns:a16="http://schemas.microsoft.com/office/drawing/2014/main" id="{98711A30-5C0E-4F18-9926-AD2CC2E56887}"/>
              </a:ext>
            </a:extLst>
          </p:cNvPr>
          <p:cNvPicPr>
            <a:picLocks noChangeAspect="1"/>
          </p:cNvPicPr>
          <p:nvPr/>
        </p:nvPicPr>
        <p:blipFill>
          <a:blip r:embed="rId2"/>
          <a:stretch>
            <a:fillRect/>
          </a:stretch>
        </p:blipFill>
        <p:spPr>
          <a:xfrm>
            <a:off x="7538516" y="2257946"/>
            <a:ext cx="3843482" cy="3977557"/>
          </a:xfrm>
          <a:prstGeom prst="rect">
            <a:avLst/>
          </a:prstGeom>
        </p:spPr>
      </p:pic>
      <p:sp>
        <p:nvSpPr>
          <p:cNvPr id="10" name="TextBox 9">
            <a:extLst>
              <a:ext uri="{FF2B5EF4-FFF2-40B4-BE49-F238E27FC236}">
                <a16:creationId xmlns:a16="http://schemas.microsoft.com/office/drawing/2014/main" id="{84367322-DD24-4865-84B1-EB36163AA48C}"/>
              </a:ext>
            </a:extLst>
          </p:cNvPr>
          <p:cNvSpPr txBox="1"/>
          <p:nvPr/>
        </p:nvSpPr>
        <p:spPr>
          <a:xfrm>
            <a:off x="4450103" y="2868608"/>
            <a:ext cx="2048959" cy="369332"/>
          </a:xfrm>
          <a:prstGeom prst="rect">
            <a:avLst/>
          </a:prstGeom>
          <a:noFill/>
        </p:spPr>
        <p:txBody>
          <a:bodyPr wrap="none" rtlCol="0">
            <a:spAutoFit/>
          </a:bodyPr>
          <a:lstStyle/>
          <a:p>
            <a:r>
              <a:rPr lang="en-US" dirty="0"/>
              <a:t>Binary sequence</a:t>
            </a:r>
          </a:p>
        </p:txBody>
      </p:sp>
      <p:sp>
        <p:nvSpPr>
          <p:cNvPr id="11" name="TextBox 10">
            <a:extLst>
              <a:ext uri="{FF2B5EF4-FFF2-40B4-BE49-F238E27FC236}">
                <a16:creationId xmlns:a16="http://schemas.microsoft.com/office/drawing/2014/main" id="{F31A507F-7CDC-4301-AC08-CC45B5E4080A}"/>
              </a:ext>
            </a:extLst>
          </p:cNvPr>
          <p:cNvSpPr txBox="1"/>
          <p:nvPr/>
        </p:nvSpPr>
        <p:spPr>
          <a:xfrm>
            <a:off x="4228087" y="3457748"/>
            <a:ext cx="2492990" cy="1200329"/>
          </a:xfrm>
          <a:prstGeom prst="rect">
            <a:avLst/>
          </a:prstGeom>
          <a:noFill/>
        </p:spPr>
        <p:txBody>
          <a:bodyPr wrap="none" rtlCol="0">
            <a:spAutoFit/>
          </a:bodyPr>
          <a:lstStyle/>
          <a:p>
            <a:r>
              <a:rPr lang="en-US" dirty="0"/>
              <a:t>010010101011010010</a:t>
            </a:r>
          </a:p>
          <a:p>
            <a:r>
              <a:rPr lang="en-US" dirty="0"/>
              <a:t>001010010101110010</a:t>
            </a:r>
          </a:p>
          <a:p>
            <a:r>
              <a:rPr lang="en-US" dirty="0"/>
              <a:t>001001010101001001</a:t>
            </a:r>
          </a:p>
          <a:p>
            <a:r>
              <a:rPr lang="en-US" dirty="0"/>
              <a:t>111101010010101001</a:t>
            </a:r>
          </a:p>
        </p:txBody>
      </p:sp>
    </p:spTree>
    <p:extLst>
      <p:ext uri="{BB962C8B-B14F-4D97-AF65-F5344CB8AC3E}">
        <p14:creationId xmlns:p14="http://schemas.microsoft.com/office/powerpoint/2010/main" val="12272113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0DDF4-D5F6-4245-A0C8-CC3A6612EEA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9182C18-3B6D-C148-811F-382885BA6107}"/>
              </a:ext>
            </a:extLst>
          </p:cNvPr>
          <p:cNvSpPr>
            <a:spLocks noGrp="1"/>
          </p:cNvSpPr>
          <p:nvPr>
            <p:ph idx="1"/>
          </p:nvPr>
        </p:nvSpPr>
        <p:spPr/>
        <p:txBody>
          <a:bodyPr/>
          <a:lstStyle/>
          <a:p>
            <a:r>
              <a:rPr lang="en-US" dirty="0"/>
              <a:t>Find the location</a:t>
            </a:r>
          </a:p>
          <a:p>
            <a:r>
              <a:rPr lang="en-US" dirty="0"/>
              <a:t>Understand what each line is doing</a:t>
            </a:r>
          </a:p>
          <a:p>
            <a:r>
              <a:rPr lang="en-US" dirty="0"/>
              <a:t>Figure out if it doing the right thing?</a:t>
            </a:r>
          </a:p>
          <a:p>
            <a:endParaRPr lang="en-US" dirty="0"/>
          </a:p>
        </p:txBody>
      </p:sp>
    </p:spTree>
    <p:extLst>
      <p:ext uri="{BB962C8B-B14F-4D97-AF65-F5344CB8AC3E}">
        <p14:creationId xmlns:p14="http://schemas.microsoft.com/office/powerpoint/2010/main" val="364759117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13E85-1227-DB47-B98F-DE8AF0C0CCB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D7510B7-1513-7D4C-8063-C917165F6FC8}"/>
              </a:ext>
            </a:extLst>
          </p:cNvPr>
          <p:cNvSpPr>
            <a:spLocks noGrp="1"/>
          </p:cNvSpPr>
          <p:nvPr>
            <p:ph idx="1"/>
          </p:nvPr>
        </p:nvSpPr>
        <p:spPr/>
        <p:txBody>
          <a:bodyPr/>
          <a:lstStyle/>
          <a:p>
            <a:r>
              <a:rPr lang="en-GB" dirty="0"/>
              <a:t>Simple Statements</a:t>
            </a:r>
            <a:r>
              <a:rPr lang="zh-CN" altLang="en-US" dirty="0"/>
              <a:t>（</a:t>
            </a:r>
            <a:r>
              <a:rPr lang="en-US" altLang="zh-CN" dirty="0"/>
              <a:t>assignment, return, </a:t>
            </a:r>
            <a:r>
              <a:rPr lang="en-US" altLang="zh-CN" dirty="0" err="1"/>
              <a:t>etc</a:t>
            </a:r>
            <a:r>
              <a:rPr lang="en-US" altLang="zh-CN" dirty="0"/>
              <a:t>)</a:t>
            </a:r>
            <a:endParaRPr lang="en-GB" dirty="0"/>
          </a:p>
          <a:p>
            <a:r>
              <a:rPr lang="en-GB" dirty="0"/>
              <a:t>Compound statements (do-loop, for-loop, if-statement, etc)</a:t>
            </a:r>
          </a:p>
          <a:p>
            <a:endParaRPr lang="en-US" dirty="0"/>
          </a:p>
        </p:txBody>
      </p:sp>
    </p:spTree>
    <p:extLst>
      <p:ext uri="{BB962C8B-B14F-4D97-AF65-F5344CB8AC3E}">
        <p14:creationId xmlns:p14="http://schemas.microsoft.com/office/powerpoint/2010/main" val="306492198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E9525-EBDF-8843-9DF8-2EFAAABDDB05}"/>
              </a:ext>
            </a:extLst>
          </p:cNvPr>
          <p:cNvSpPr>
            <a:spLocks noGrp="1"/>
          </p:cNvSpPr>
          <p:nvPr>
            <p:ph type="title"/>
          </p:nvPr>
        </p:nvSpPr>
        <p:spPr/>
        <p:txBody>
          <a:bodyPr/>
          <a:lstStyle/>
          <a:p>
            <a:r>
              <a:rPr lang="en-US" dirty="0"/>
              <a:t>Bug detection</a:t>
            </a:r>
          </a:p>
        </p:txBody>
      </p:sp>
      <p:sp>
        <p:nvSpPr>
          <p:cNvPr id="4" name="Rectangle 3">
            <a:extLst>
              <a:ext uri="{FF2B5EF4-FFF2-40B4-BE49-F238E27FC236}">
                <a16:creationId xmlns:a16="http://schemas.microsoft.com/office/drawing/2014/main" id="{96134AF9-75C1-3948-9DCC-83526D8596E8}"/>
              </a:ext>
            </a:extLst>
          </p:cNvPr>
          <p:cNvSpPr/>
          <p:nvPr/>
        </p:nvSpPr>
        <p:spPr>
          <a:xfrm>
            <a:off x="2592198" y="2600587"/>
            <a:ext cx="1157681" cy="989901"/>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sp>
        <p:nvSpPr>
          <p:cNvPr id="5" name="Rectangle 4">
            <a:extLst>
              <a:ext uri="{FF2B5EF4-FFF2-40B4-BE49-F238E27FC236}">
                <a16:creationId xmlns:a16="http://schemas.microsoft.com/office/drawing/2014/main" id="{962426C6-8579-CF45-8B6D-CCAA9627C326}"/>
              </a:ext>
            </a:extLst>
          </p:cNvPr>
          <p:cNvSpPr/>
          <p:nvPr/>
        </p:nvSpPr>
        <p:spPr>
          <a:xfrm>
            <a:off x="7534711" y="2600587"/>
            <a:ext cx="1157681" cy="989901"/>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bug</a:t>
            </a:r>
          </a:p>
        </p:txBody>
      </p:sp>
      <p:sp>
        <p:nvSpPr>
          <p:cNvPr id="6" name="Rectangle 5">
            <a:extLst>
              <a:ext uri="{FF2B5EF4-FFF2-40B4-BE49-F238E27FC236}">
                <a16:creationId xmlns:a16="http://schemas.microsoft.com/office/drawing/2014/main" id="{32C32F5C-04AB-BE44-9CDA-E80C1D526A71}"/>
              </a:ext>
            </a:extLst>
          </p:cNvPr>
          <p:cNvSpPr/>
          <p:nvPr/>
        </p:nvSpPr>
        <p:spPr>
          <a:xfrm>
            <a:off x="2592198" y="4388840"/>
            <a:ext cx="1157681" cy="989901"/>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sp>
        <p:nvSpPr>
          <p:cNvPr id="7" name="Rectangle 6">
            <a:extLst>
              <a:ext uri="{FF2B5EF4-FFF2-40B4-BE49-F238E27FC236}">
                <a16:creationId xmlns:a16="http://schemas.microsoft.com/office/drawing/2014/main" id="{662F6455-CEA0-0B40-A6A9-FD0A8E0F28DC}"/>
              </a:ext>
            </a:extLst>
          </p:cNvPr>
          <p:cNvSpPr/>
          <p:nvPr/>
        </p:nvSpPr>
        <p:spPr>
          <a:xfrm>
            <a:off x="4634698" y="4388840"/>
            <a:ext cx="2015193" cy="989901"/>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Intermediate part</a:t>
            </a:r>
          </a:p>
        </p:txBody>
      </p:sp>
      <p:cxnSp>
        <p:nvCxnSpPr>
          <p:cNvPr id="8" name="Straight Arrow Connector 7">
            <a:extLst>
              <a:ext uri="{FF2B5EF4-FFF2-40B4-BE49-F238E27FC236}">
                <a16:creationId xmlns:a16="http://schemas.microsoft.com/office/drawing/2014/main" id="{1AA484E3-A8B7-441A-B0A2-DADDD64741F3}"/>
              </a:ext>
            </a:extLst>
          </p:cNvPr>
          <p:cNvCxnSpPr>
            <a:stCxn id="4" idx="3"/>
            <a:endCxn id="5" idx="1"/>
          </p:cNvCxnSpPr>
          <p:nvPr/>
        </p:nvCxnSpPr>
        <p:spPr>
          <a:xfrm>
            <a:off x="3749879" y="3095538"/>
            <a:ext cx="3784832"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9" name="Rectangle 8">
            <a:extLst>
              <a:ext uri="{FF2B5EF4-FFF2-40B4-BE49-F238E27FC236}">
                <a16:creationId xmlns:a16="http://schemas.microsoft.com/office/drawing/2014/main" id="{A05C8A35-0995-4530-9444-E973BBC4F72F}"/>
              </a:ext>
            </a:extLst>
          </p:cNvPr>
          <p:cNvSpPr/>
          <p:nvPr/>
        </p:nvSpPr>
        <p:spPr>
          <a:xfrm>
            <a:off x="7534711" y="4388840"/>
            <a:ext cx="1157681" cy="989901"/>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bug</a:t>
            </a:r>
          </a:p>
        </p:txBody>
      </p:sp>
      <p:cxnSp>
        <p:nvCxnSpPr>
          <p:cNvPr id="11" name="Straight Arrow Connector 10">
            <a:extLst>
              <a:ext uri="{FF2B5EF4-FFF2-40B4-BE49-F238E27FC236}">
                <a16:creationId xmlns:a16="http://schemas.microsoft.com/office/drawing/2014/main" id="{CC1454CA-65E4-40C7-88C3-A0DE845F21FD}"/>
              </a:ext>
            </a:extLst>
          </p:cNvPr>
          <p:cNvCxnSpPr>
            <a:stCxn id="6" idx="3"/>
            <a:endCxn id="7" idx="1"/>
          </p:cNvCxnSpPr>
          <p:nvPr/>
        </p:nvCxnSpPr>
        <p:spPr>
          <a:xfrm>
            <a:off x="3749879" y="4883791"/>
            <a:ext cx="884819"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2" name="Straight Arrow Connector 11">
            <a:extLst>
              <a:ext uri="{FF2B5EF4-FFF2-40B4-BE49-F238E27FC236}">
                <a16:creationId xmlns:a16="http://schemas.microsoft.com/office/drawing/2014/main" id="{5C0C1DD4-CF19-4454-BC51-B5887BDBC7D8}"/>
              </a:ext>
            </a:extLst>
          </p:cNvPr>
          <p:cNvCxnSpPr/>
          <p:nvPr/>
        </p:nvCxnSpPr>
        <p:spPr>
          <a:xfrm>
            <a:off x="6649892" y="4883790"/>
            <a:ext cx="884819"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525880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9" name="Rectangle 8">
            <a:extLst>
              <a:ext uri="{FF2B5EF4-FFF2-40B4-BE49-F238E27FC236}">
                <a16:creationId xmlns:a16="http://schemas.microsoft.com/office/drawing/2014/main" id="{2FE8DED1-24FF-4A79-873B-ECE3ABE73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0AA6A048-501A-4387-906B-B8A8543E7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643467"/>
            <a:ext cx="10917814" cy="5571066"/>
          </a:xfrm>
          <a:custGeom>
            <a:avLst/>
            <a:gdLst>
              <a:gd name="connsiteX0" fmla="*/ 195712 w 10917814"/>
              <a:gd name="connsiteY0" fmla="*/ 0 h 5571066"/>
              <a:gd name="connsiteX1" fmla="*/ 5062165 w 10917814"/>
              <a:gd name="connsiteY1" fmla="*/ 0 h 5571066"/>
              <a:gd name="connsiteX2" fmla="*/ 5419638 w 10917814"/>
              <a:gd name="connsiteY2" fmla="*/ 268105 h 5571066"/>
              <a:gd name="connsiteX3" fmla="*/ 5428105 w 10917814"/>
              <a:gd name="connsiteY3" fmla="*/ 271280 h 5571066"/>
              <a:gd name="connsiteX4" fmla="*/ 5440804 w 10917814"/>
              <a:gd name="connsiteY4" fmla="*/ 276043 h 5571066"/>
              <a:gd name="connsiteX5" fmla="*/ 5453505 w 10917814"/>
              <a:gd name="connsiteY5" fmla="*/ 280805 h 5571066"/>
              <a:gd name="connsiteX6" fmla="*/ 5464088 w 10917814"/>
              <a:gd name="connsiteY6" fmla="*/ 280805 h 5571066"/>
              <a:gd name="connsiteX7" fmla="*/ 5476788 w 10917814"/>
              <a:gd name="connsiteY7" fmla="*/ 280805 h 5571066"/>
              <a:gd name="connsiteX8" fmla="*/ 5487371 w 10917814"/>
              <a:gd name="connsiteY8" fmla="*/ 276043 h 5571066"/>
              <a:gd name="connsiteX9" fmla="*/ 5500071 w 10917814"/>
              <a:gd name="connsiteY9" fmla="*/ 271280 h 5571066"/>
              <a:gd name="connsiteX10" fmla="*/ 5508538 w 10917814"/>
              <a:gd name="connsiteY10" fmla="*/ 268105 h 5571066"/>
              <a:gd name="connsiteX11" fmla="*/ 5866011 w 10917814"/>
              <a:gd name="connsiteY11" fmla="*/ 0 h 5571066"/>
              <a:gd name="connsiteX12" fmla="*/ 10722102 w 10917814"/>
              <a:gd name="connsiteY12" fmla="*/ 0 h 5571066"/>
              <a:gd name="connsiteX13" fmla="*/ 10917814 w 10917814"/>
              <a:gd name="connsiteY13" fmla="*/ 195712 h 5571066"/>
              <a:gd name="connsiteX14" fmla="*/ 10917814 w 10917814"/>
              <a:gd name="connsiteY14" fmla="*/ 5375354 h 5571066"/>
              <a:gd name="connsiteX15" fmla="*/ 10722102 w 10917814"/>
              <a:gd name="connsiteY15" fmla="*/ 5571066 h 5571066"/>
              <a:gd name="connsiteX16" fmla="*/ 195712 w 10917814"/>
              <a:gd name="connsiteY16" fmla="*/ 5571066 h 5571066"/>
              <a:gd name="connsiteX17" fmla="*/ 0 w 10917814"/>
              <a:gd name="connsiteY17" fmla="*/ 5375354 h 5571066"/>
              <a:gd name="connsiteX18" fmla="*/ 0 w 10917814"/>
              <a:gd name="connsiteY18" fmla="*/ 195712 h 5571066"/>
              <a:gd name="connsiteX19" fmla="*/ 195712 w 10917814"/>
              <a:gd name="connsiteY19" fmla="*/ 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917814" h="5571066">
                <a:moveTo>
                  <a:pt x="195712" y="0"/>
                </a:moveTo>
                <a:lnTo>
                  <a:pt x="5062165" y="0"/>
                </a:lnTo>
                <a:lnTo>
                  <a:pt x="5419638" y="268105"/>
                </a:lnTo>
                <a:lnTo>
                  <a:pt x="5428105" y="271280"/>
                </a:lnTo>
                <a:lnTo>
                  <a:pt x="5440804" y="276043"/>
                </a:lnTo>
                <a:lnTo>
                  <a:pt x="5453505" y="280805"/>
                </a:lnTo>
                <a:lnTo>
                  <a:pt x="5464088" y="280805"/>
                </a:lnTo>
                <a:lnTo>
                  <a:pt x="5476788" y="280805"/>
                </a:lnTo>
                <a:lnTo>
                  <a:pt x="5487371" y="276043"/>
                </a:lnTo>
                <a:lnTo>
                  <a:pt x="5500071" y="271280"/>
                </a:lnTo>
                <a:lnTo>
                  <a:pt x="5508538" y="268105"/>
                </a:lnTo>
                <a:lnTo>
                  <a:pt x="5866011" y="0"/>
                </a:lnTo>
                <a:lnTo>
                  <a:pt x="10722102" y="0"/>
                </a:lnTo>
                <a:cubicBezTo>
                  <a:pt x="10830191" y="0"/>
                  <a:pt x="10917814" y="87623"/>
                  <a:pt x="10917814" y="195712"/>
                </a:cubicBezTo>
                <a:lnTo>
                  <a:pt x="10917814" y="5375354"/>
                </a:lnTo>
                <a:cubicBezTo>
                  <a:pt x="10917814" y="5483443"/>
                  <a:pt x="10830191" y="5571066"/>
                  <a:pt x="10722102" y="5571066"/>
                </a:cubicBezTo>
                <a:lnTo>
                  <a:pt x="195712" y="5571066"/>
                </a:lnTo>
                <a:cubicBezTo>
                  <a:pt x="87623" y="5571066"/>
                  <a:pt x="0" y="5483443"/>
                  <a:pt x="0" y="5375354"/>
                </a:cubicBezTo>
                <a:lnTo>
                  <a:pt x="0" y="195712"/>
                </a:lnTo>
                <a:cubicBezTo>
                  <a:pt x="0" y="87623"/>
                  <a:pt x="87623" y="0"/>
                  <a:pt x="195712" y="0"/>
                </a:cubicBezTo>
                <a:close/>
              </a:path>
            </a:pathLst>
          </a:custGeom>
          <a:solidFill>
            <a:schemeClr val="bg1"/>
          </a:solid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4C5CA79-B5BA-4BB8-91F1-39BE3D75693C}"/>
              </a:ext>
            </a:extLst>
          </p:cNvPr>
          <p:cNvSpPr>
            <a:spLocks noGrp="1"/>
          </p:cNvSpPr>
          <p:nvPr>
            <p:ph type="title"/>
          </p:nvPr>
        </p:nvSpPr>
        <p:spPr>
          <a:xfrm>
            <a:off x="1280559" y="1286935"/>
            <a:ext cx="9638153" cy="2668377"/>
          </a:xfrm>
          <a:effectLst/>
        </p:spPr>
        <p:txBody>
          <a:bodyPr vert="horz" lIns="91440" tIns="45720" rIns="91440" bIns="45720" rtlCol="0" anchor="b">
            <a:normAutofit/>
          </a:bodyPr>
          <a:lstStyle/>
          <a:p>
            <a:pPr algn="ctr"/>
            <a:r>
              <a:rPr lang="en-US" sz="5400">
                <a:solidFill>
                  <a:schemeClr val="tx1"/>
                </a:solidFill>
              </a:rPr>
              <a:t>Thank you</a:t>
            </a:r>
          </a:p>
        </p:txBody>
      </p:sp>
    </p:spTree>
    <p:extLst>
      <p:ext uri="{BB962C8B-B14F-4D97-AF65-F5344CB8AC3E}">
        <p14:creationId xmlns:p14="http://schemas.microsoft.com/office/powerpoint/2010/main" val="2208054429"/>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B6A180-154B-654F-9FBB-BAD0B9D688D2}"/>
              </a:ext>
            </a:extLst>
          </p:cNvPr>
          <p:cNvSpPr>
            <a:spLocks noGrp="1"/>
          </p:cNvSpPr>
          <p:nvPr>
            <p:ph type="title"/>
          </p:nvPr>
        </p:nvSpPr>
        <p:spPr>
          <a:xfrm>
            <a:off x="810000" y="447188"/>
            <a:ext cx="10571998" cy="970450"/>
          </a:xfrm>
          <a:effectLst/>
        </p:spPr>
        <p:txBody>
          <a:bodyPr anchor="ctr">
            <a:normAutofit/>
          </a:bodyPr>
          <a:lstStyle/>
          <a:p>
            <a:pPr algn="ctr"/>
            <a:r>
              <a:rPr lang="en-US" sz="2800">
                <a:solidFill>
                  <a:schemeClr val="tx1"/>
                </a:solidFill>
              </a:rPr>
              <a:t>ILP</a:t>
            </a: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Plus 5">
            <a:extLst>
              <a:ext uri="{FF2B5EF4-FFF2-40B4-BE49-F238E27FC236}">
                <a16:creationId xmlns:a16="http://schemas.microsoft.com/office/drawing/2014/main" id="{8890A364-6A7D-8C4C-867A-184BB56C7B30}"/>
              </a:ext>
            </a:extLst>
          </p:cNvPr>
          <p:cNvSpPr/>
          <p:nvPr/>
        </p:nvSpPr>
        <p:spPr>
          <a:xfrm>
            <a:off x="2649874" y="2909583"/>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lus 6">
            <a:extLst>
              <a:ext uri="{FF2B5EF4-FFF2-40B4-BE49-F238E27FC236}">
                <a16:creationId xmlns:a16="http://schemas.microsoft.com/office/drawing/2014/main" id="{1523288C-554A-204E-9C05-85140BFAEA9A}"/>
              </a:ext>
            </a:extLst>
          </p:cNvPr>
          <p:cNvSpPr/>
          <p:nvPr/>
        </p:nvSpPr>
        <p:spPr>
          <a:xfrm>
            <a:off x="3138881" y="3306661"/>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lus 8">
            <a:extLst>
              <a:ext uri="{FF2B5EF4-FFF2-40B4-BE49-F238E27FC236}">
                <a16:creationId xmlns:a16="http://schemas.microsoft.com/office/drawing/2014/main" id="{68E22C3B-A8DA-E64C-A71F-5B6F2D830308}"/>
              </a:ext>
            </a:extLst>
          </p:cNvPr>
          <p:cNvSpPr/>
          <p:nvPr/>
        </p:nvSpPr>
        <p:spPr>
          <a:xfrm>
            <a:off x="2747045" y="376805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lus 10">
            <a:extLst>
              <a:ext uri="{FF2B5EF4-FFF2-40B4-BE49-F238E27FC236}">
                <a16:creationId xmlns:a16="http://schemas.microsoft.com/office/drawing/2014/main" id="{02A846B5-7A1D-6046-A1E8-141BBE9A4C25}"/>
              </a:ext>
            </a:extLst>
          </p:cNvPr>
          <p:cNvSpPr/>
          <p:nvPr/>
        </p:nvSpPr>
        <p:spPr>
          <a:xfrm>
            <a:off x="3446127" y="372769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lus 11">
            <a:extLst>
              <a:ext uri="{FF2B5EF4-FFF2-40B4-BE49-F238E27FC236}">
                <a16:creationId xmlns:a16="http://schemas.microsoft.com/office/drawing/2014/main" id="{64675AB0-8CD2-5F4C-96C5-939027D88A2F}"/>
              </a:ext>
            </a:extLst>
          </p:cNvPr>
          <p:cNvSpPr/>
          <p:nvPr/>
        </p:nvSpPr>
        <p:spPr>
          <a:xfrm>
            <a:off x="3529668" y="3112937"/>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lus 12">
            <a:extLst>
              <a:ext uri="{FF2B5EF4-FFF2-40B4-BE49-F238E27FC236}">
                <a16:creationId xmlns:a16="http://schemas.microsoft.com/office/drawing/2014/main" id="{3B2DA27F-505A-6D48-B6CA-E5375EDDBBB2}"/>
              </a:ext>
            </a:extLst>
          </p:cNvPr>
          <p:cNvSpPr/>
          <p:nvPr/>
        </p:nvSpPr>
        <p:spPr>
          <a:xfrm>
            <a:off x="6985237" y="3767538"/>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lus 13">
            <a:extLst>
              <a:ext uri="{FF2B5EF4-FFF2-40B4-BE49-F238E27FC236}">
                <a16:creationId xmlns:a16="http://schemas.microsoft.com/office/drawing/2014/main" id="{CA70C8BB-E259-F146-9A2D-5CD07BF9A334}"/>
              </a:ext>
            </a:extLst>
          </p:cNvPr>
          <p:cNvSpPr/>
          <p:nvPr/>
        </p:nvSpPr>
        <p:spPr>
          <a:xfrm>
            <a:off x="7474244" y="4164616"/>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Plus 14">
            <a:extLst>
              <a:ext uri="{FF2B5EF4-FFF2-40B4-BE49-F238E27FC236}">
                <a16:creationId xmlns:a16="http://schemas.microsoft.com/office/drawing/2014/main" id="{5F6CA4C2-7774-B64E-8D17-6B3D01AF3418}"/>
              </a:ext>
            </a:extLst>
          </p:cNvPr>
          <p:cNvSpPr/>
          <p:nvPr/>
        </p:nvSpPr>
        <p:spPr>
          <a:xfrm>
            <a:off x="7082408" y="462601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lus 15">
            <a:extLst>
              <a:ext uri="{FF2B5EF4-FFF2-40B4-BE49-F238E27FC236}">
                <a16:creationId xmlns:a16="http://schemas.microsoft.com/office/drawing/2014/main" id="{821F7DD5-1ECF-8E4A-954D-00774D254F3E}"/>
              </a:ext>
            </a:extLst>
          </p:cNvPr>
          <p:cNvSpPr/>
          <p:nvPr/>
        </p:nvSpPr>
        <p:spPr>
          <a:xfrm>
            <a:off x="7781490" y="458564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lus 16">
            <a:extLst>
              <a:ext uri="{FF2B5EF4-FFF2-40B4-BE49-F238E27FC236}">
                <a16:creationId xmlns:a16="http://schemas.microsoft.com/office/drawing/2014/main" id="{100F0D1D-1F4F-124E-98F0-D28E7718F582}"/>
              </a:ext>
            </a:extLst>
          </p:cNvPr>
          <p:cNvSpPr/>
          <p:nvPr/>
        </p:nvSpPr>
        <p:spPr>
          <a:xfrm>
            <a:off x="7865031" y="3970892"/>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inus 17">
            <a:extLst>
              <a:ext uri="{FF2B5EF4-FFF2-40B4-BE49-F238E27FC236}">
                <a16:creationId xmlns:a16="http://schemas.microsoft.com/office/drawing/2014/main" id="{FE96EC60-8167-D24C-922F-4C26EB0B3170}"/>
              </a:ext>
            </a:extLst>
          </p:cNvPr>
          <p:cNvSpPr/>
          <p:nvPr/>
        </p:nvSpPr>
        <p:spPr>
          <a:xfrm>
            <a:off x="1041571" y="351639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Minus 18">
            <a:extLst>
              <a:ext uri="{FF2B5EF4-FFF2-40B4-BE49-F238E27FC236}">
                <a16:creationId xmlns:a16="http://schemas.microsoft.com/office/drawing/2014/main" id="{8BF46CC5-CA91-4243-B695-CA65EB3AA18D}"/>
              </a:ext>
            </a:extLst>
          </p:cNvPr>
          <p:cNvSpPr/>
          <p:nvPr/>
        </p:nvSpPr>
        <p:spPr>
          <a:xfrm>
            <a:off x="1352019" y="383511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inus 19">
            <a:extLst>
              <a:ext uri="{FF2B5EF4-FFF2-40B4-BE49-F238E27FC236}">
                <a16:creationId xmlns:a16="http://schemas.microsoft.com/office/drawing/2014/main" id="{59BF0D83-37B4-804B-98FE-04F8E1815326}"/>
              </a:ext>
            </a:extLst>
          </p:cNvPr>
          <p:cNvSpPr/>
          <p:nvPr/>
        </p:nvSpPr>
        <p:spPr>
          <a:xfrm>
            <a:off x="1460906" y="40972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inus 20">
            <a:extLst>
              <a:ext uri="{FF2B5EF4-FFF2-40B4-BE49-F238E27FC236}">
                <a16:creationId xmlns:a16="http://schemas.microsoft.com/office/drawing/2014/main" id="{7BA7BF13-675C-FC40-B36E-6F316D4A2C36}"/>
              </a:ext>
            </a:extLst>
          </p:cNvPr>
          <p:cNvSpPr/>
          <p:nvPr/>
        </p:nvSpPr>
        <p:spPr>
          <a:xfrm>
            <a:off x="2292465" y="50864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Minus 21">
            <a:extLst>
              <a:ext uri="{FF2B5EF4-FFF2-40B4-BE49-F238E27FC236}">
                <a16:creationId xmlns:a16="http://schemas.microsoft.com/office/drawing/2014/main" id="{BC4B3370-A41B-174F-9EA3-67B5B2F001EE}"/>
              </a:ext>
            </a:extLst>
          </p:cNvPr>
          <p:cNvSpPr/>
          <p:nvPr/>
        </p:nvSpPr>
        <p:spPr>
          <a:xfrm>
            <a:off x="2444865" y="52388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Minus 22">
            <a:extLst>
              <a:ext uri="{FF2B5EF4-FFF2-40B4-BE49-F238E27FC236}">
                <a16:creationId xmlns:a16="http://schemas.microsoft.com/office/drawing/2014/main" id="{8F694765-6672-094C-A031-5355659F3DBC}"/>
              </a:ext>
            </a:extLst>
          </p:cNvPr>
          <p:cNvSpPr/>
          <p:nvPr/>
        </p:nvSpPr>
        <p:spPr>
          <a:xfrm>
            <a:off x="2838301" y="504364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Minus 23">
            <a:extLst>
              <a:ext uri="{FF2B5EF4-FFF2-40B4-BE49-F238E27FC236}">
                <a16:creationId xmlns:a16="http://schemas.microsoft.com/office/drawing/2014/main" id="{4C1453BC-7227-B94D-BA66-CE01335A68FC}"/>
              </a:ext>
            </a:extLst>
          </p:cNvPr>
          <p:cNvSpPr/>
          <p:nvPr/>
        </p:nvSpPr>
        <p:spPr>
          <a:xfrm>
            <a:off x="7827689" y="25483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Minus 24">
            <a:extLst>
              <a:ext uri="{FF2B5EF4-FFF2-40B4-BE49-F238E27FC236}">
                <a16:creationId xmlns:a16="http://schemas.microsoft.com/office/drawing/2014/main" id="{F23AEDE8-A8B7-7248-A3B8-BABC82C8702F}"/>
              </a:ext>
            </a:extLst>
          </p:cNvPr>
          <p:cNvSpPr/>
          <p:nvPr/>
        </p:nvSpPr>
        <p:spPr>
          <a:xfrm>
            <a:off x="7980089" y="27007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Minus 25">
            <a:extLst>
              <a:ext uri="{FF2B5EF4-FFF2-40B4-BE49-F238E27FC236}">
                <a16:creationId xmlns:a16="http://schemas.microsoft.com/office/drawing/2014/main" id="{61AE7FC1-D983-1B41-AD0A-27AC5A36A53F}"/>
              </a:ext>
            </a:extLst>
          </p:cNvPr>
          <p:cNvSpPr/>
          <p:nvPr/>
        </p:nvSpPr>
        <p:spPr>
          <a:xfrm>
            <a:off x="8373525" y="2505536"/>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Minus 26">
            <a:extLst>
              <a:ext uri="{FF2B5EF4-FFF2-40B4-BE49-F238E27FC236}">
                <a16:creationId xmlns:a16="http://schemas.microsoft.com/office/drawing/2014/main" id="{02BB4DCF-02F4-AA40-B1E6-192A6A8ADE3F}"/>
              </a:ext>
            </a:extLst>
          </p:cNvPr>
          <p:cNvSpPr/>
          <p:nvPr/>
        </p:nvSpPr>
        <p:spPr>
          <a:xfrm>
            <a:off x="5129930" y="41014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Minus 27">
            <a:extLst>
              <a:ext uri="{FF2B5EF4-FFF2-40B4-BE49-F238E27FC236}">
                <a16:creationId xmlns:a16="http://schemas.microsoft.com/office/drawing/2014/main" id="{8B181AB4-AD7D-174E-92B6-4C125D87FFA6}"/>
              </a:ext>
            </a:extLst>
          </p:cNvPr>
          <p:cNvSpPr/>
          <p:nvPr/>
        </p:nvSpPr>
        <p:spPr>
          <a:xfrm>
            <a:off x="5282330" y="42538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inus 28">
            <a:extLst>
              <a:ext uri="{FF2B5EF4-FFF2-40B4-BE49-F238E27FC236}">
                <a16:creationId xmlns:a16="http://schemas.microsoft.com/office/drawing/2014/main" id="{644C659B-D783-9F40-9E29-529996DA914D}"/>
              </a:ext>
            </a:extLst>
          </p:cNvPr>
          <p:cNvSpPr/>
          <p:nvPr/>
        </p:nvSpPr>
        <p:spPr>
          <a:xfrm>
            <a:off x="5713936" y="3845548"/>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Minus 29">
            <a:extLst>
              <a:ext uri="{FF2B5EF4-FFF2-40B4-BE49-F238E27FC236}">
                <a16:creationId xmlns:a16="http://schemas.microsoft.com/office/drawing/2014/main" id="{B8ABBE65-2D40-6D47-B421-A537FC109138}"/>
              </a:ext>
            </a:extLst>
          </p:cNvPr>
          <p:cNvSpPr/>
          <p:nvPr/>
        </p:nvSpPr>
        <p:spPr>
          <a:xfrm>
            <a:off x="9127733" y="4658372"/>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E7D7E19C-DBFB-C541-9FB6-9CF29DB79840}"/>
              </a:ext>
            </a:extLst>
          </p:cNvPr>
          <p:cNvSpPr/>
          <p:nvPr/>
        </p:nvSpPr>
        <p:spPr>
          <a:xfrm>
            <a:off x="4645289" y="2315677"/>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5E9AD9E2-93E3-2042-A7BC-28C9709A1F14}"/>
              </a:ext>
            </a:extLst>
          </p:cNvPr>
          <p:cNvSpPr txBox="1"/>
          <p:nvPr/>
        </p:nvSpPr>
        <p:spPr>
          <a:xfrm>
            <a:off x="5246996" y="2920302"/>
            <a:ext cx="720069" cy="369332"/>
          </a:xfrm>
          <a:prstGeom prst="rect">
            <a:avLst/>
          </a:prstGeom>
          <a:noFill/>
        </p:spPr>
        <p:txBody>
          <a:bodyPr wrap="none" rtlCol="0">
            <a:spAutoFit/>
          </a:bodyPr>
          <a:lstStyle/>
          <a:p>
            <a:r>
              <a:rPr lang="en-US" dirty="0"/>
              <a:t>rule1</a:t>
            </a:r>
          </a:p>
        </p:txBody>
      </p:sp>
      <p:sp>
        <p:nvSpPr>
          <p:cNvPr id="33" name="Oval 32">
            <a:extLst>
              <a:ext uri="{FF2B5EF4-FFF2-40B4-BE49-F238E27FC236}">
                <a16:creationId xmlns:a16="http://schemas.microsoft.com/office/drawing/2014/main" id="{9D130343-5F54-4948-9E14-027B198671C7}"/>
              </a:ext>
            </a:extLst>
          </p:cNvPr>
          <p:cNvSpPr/>
          <p:nvPr/>
        </p:nvSpPr>
        <p:spPr>
          <a:xfrm>
            <a:off x="2448533" y="2816438"/>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507AD0B-2ECF-E049-A35F-4E2184A2EB4E}"/>
              </a:ext>
            </a:extLst>
          </p:cNvPr>
          <p:cNvSpPr txBox="1"/>
          <p:nvPr/>
        </p:nvSpPr>
        <p:spPr>
          <a:xfrm>
            <a:off x="2950129" y="2450769"/>
            <a:ext cx="720069" cy="369332"/>
          </a:xfrm>
          <a:prstGeom prst="rect">
            <a:avLst/>
          </a:prstGeom>
          <a:noFill/>
        </p:spPr>
        <p:txBody>
          <a:bodyPr wrap="none" rtlCol="0">
            <a:spAutoFit/>
          </a:bodyPr>
          <a:lstStyle/>
          <a:p>
            <a:r>
              <a:rPr lang="en-US" dirty="0"/>
              <a:t>rule2</a:t>
            </a:r>
          </a:p>
        </p:txBody>
      </p:sp>
    </p:spTree>
    <p:extLst>
      <p:ext uri="{BB962C8B-B14F-4D97-AF65-F5344CB8AC3E}">
        <p14:creationId xmlns:p14="http://schemas.microsoft.com/office/powerpoint/2010/main" val="1103219450"/>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B6A180-154B-654F-9FBB-BAD0B9D688D2}"/>
              </a:ext>
            </a:extLst>
          </p:cNvPr>
          <p:cNvSpPr>
            <a:spLocks noGrp="1"/>
          </p:cNvSpPr>
          <p:nvPr>
            <p:ph type="title"/>
          </p:nvPr>
        </p:nvSpPr>
        <p:spPr>
          <a:xfrm>
            <a:off x="810000" y="447188"/>
            <a:ext cx="10571998" cy="970450"/>
          </a:xfrm>
          <a:effectLst/>
        </p:spPr>
        <p:txBody>
          <a:bodyPr anchor="ctr">
            <a:normAutofit/>
          </a:bodyPr>
          <a:lstStyle/>
          <a:p>
            <a:pPr algn="ctr"/>
            <a:r>
              <a:rPr lang="en-US" sz="2800">
                <a:solidFill>
                  <a:schemeClr val="tx1"/>
                </a:solidFill>
              </a:rPr>
              <a:t>ILP</a:t>
            </a: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Rectangle 3">
            <a:extLst>
              <a:ext uri="{FF2B5EF4-FFF2-40B4-BE49-F238E27FC236}">
                <a16:creationId xmlns:a16="http://schemas.microsoft.com/office/drawing/2014/main" id="{F08B36E1-2012-EB45-839F-3A13C1D642AF}"/>
              </a:ext>
            </a:extLst>
          </p:cNvPr>
          <p:cNvSpPr/>
          <p:nvPr/>
        </p:nvSpPr>
        <p:spPr>
          <a:xfrm>
            <a:off x="2973297" y="2068345"/>
            <a:ext cx="2069797" cy="369332"/>
          </a:xfrm>
          <a:prstGeom prst="rect">
            <a:avLst/>
          </a:prstGeom>
        </p:spPr>
        <p:txBody>
          <a:bodyPr wrap="none">
            <a:spAutoFit/>
          </a:bodyPr>
          <a:lstStyle/>
          <a:p>
            <a:r>
              <a:rPr lang="en-US" dirty="0"/>
              <a:t>rule = rule + rule2</a:t>
            </a:r>
          </a:p>
        </p:txBody>
      </p:sp>
      <p:sp>
        <p:nvSpPr>
          <p:cNvPr id="14" name="Plus 13">
            <a:extLst>
              <a:ext uri="{FF2B5EF4-FFF2-40B4-BE49-F238E27FC236}">
                <a16:creationId xmlns:a16="http://schemas.microsoft.com/office/drawing/2014/main" id="{D7160912-31E0-4E44-AFC5-5FE3D0C07B84}"/>
              </a:ext>
            </a:extLst>
          </p:cNvPr>
          <p:cNvSpPr/>
          <p:nvPr/>
        </p:nvSpPr>
        <p:spPr>
          <a:xfrm>
            <a:off x="6985237" y="3767538"/>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Plus 14">
            <a:extLst>
              <a:ext uri="{FF2B5EF4-FFF2-40B4-BE49-F238E27FC236}">
                <a16:creationId xmlns:a16="http://schemas.microsoft.com/office/drawing/2014/main" id="{2205AA01-FA06-0541-A680-67BE03C08E7C}"/>
              </a:ext>
            </a:extLst>
          </p:cNvPr>
          <p:cNvSpPr/>
          <p:nvPr/>
        </p:nvSpPr>
        <p:spPr>
          <a:xfrm>
            <a:off x="7474244" y="4164616"/>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lus 15">
            <a:extLst>
              <a:ext uri="{FF2B5EF4-FFF2-40B4-BE49-F238E27FC236}">
                <a16:creationId xmlns:a16="http://schemas.microsoft.com/office/drawing/2014/main" id="{BE499D1F-B4CF-D64B-96F6-2E461457211C}"/>
              </a:ext>
            </a:extLst>
          </p:cNvPr>
          <p:cNvSpPr/>
          <p:nvPr/>
        </p:nvSpPr>
        <p:spPr>
          <a:xfrm>
            <a:off x="7082408" y="462601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lus 16">
            <a:extLst>
              <a:ext uri="{FF2B5EF4-FFF2-40B4-BE49-F238E27FC236}">
                <a16:creationId xmlns:a16="http://schemas.microsoft.com/office/drawing/2014/main" id="{B06C92A6-16C4-AD45-B840-4B5A91259D89}"/>
              </a:ext>
            </a:extLst>
          </p:cNvPr>
          <p:cNvSpPr/>
          <p:nvPr/>
        </p:nvSpPr>
        <p:spPr>
          <a:xfrm>
            <a:off x="7781490" y="458564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lus 17">
            <a:extLst>
              <a:ext uri="{FF2B5EF4-FFF2-40B4-BE49-F238E27FC236}">
                <a16:creationId xmlns:a16="http://schemas.microsoft.com/office/drawing/2014/main" id="{165F5678-5459-BB47-BD8F-22EDBFC9EF5B}"/>
              </a:ext>
            </a:extLst>
          </p:cNvPr>
          <p:cNvSpPr/>
          <p:nvPr/>
        </p:nvSpPr>
        <p:spPr>
          <a:xfrm>
            <a:off x="7865031" y="3970892"/>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inus 18">
            <a:extLst>
              <a:ext uri="{FF2B5EF4-FFF2-40B4-BE49-F238E27FC236}">
                <a16:creationId xmlns:a16="http://schemas.microsoft.com/office/drawing/2014/main" id="{5CEE5DF7-EF79-284F-A220-CD8BE20A9B02}"/>
              </a:ext>
            </a:extLst>
          </p:cNvPr>
          <p:cNvSpPr/>
          <p:nvPr/>
        </p:nvSpPr>
        <p:spPr>
          <a:xfrm>
            <a:off x="1041571" y="351639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Minus 19">
            <a:extLst>
              <a:ext uri="{FF2B5EF4-FFF2-40B4-BE49-F238E27FC236}">
                <a16:creationId xmlns:a16="http://schemas.microsoft.com/office/drawing/2014/main" id="{F6D4ADC2-6C5A-434A-8B33-46BA40519833}"/>
              </a:ext>
            </a:extLst>
          </p:cNvPr>
          <p:cNvSpPr/>
          <p:nvPr/>
        </p:nvSpPr>
        <p:spPr>
          <a:xfrm>
            <a:off x="1352019" y="383511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inus 20">
            <a:extLst>
              <a:ext uri="{FF2B5EF4-FFF2-40B4-BE49-F238E27FC236}">
                <a16:creationId xmlns:a16="http://schemas.microsoft.com/office/drawing/2014/main" id="{82DB8146-5DBE-C64F-BB88-173ED2270934}"/>
              </a:ext>
            </a:extLst>
          </p:cNvPr>
          <p:cNvSpPr/>
          <p:nvPr/>
        </p:nvSpPr>
        <p:spPr>
          <a:xfrm>
            <a:off x="1460906" y="40972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Minus 21">
            <a:extLst>
              <a:ext uri="{FF2B5EF4-FFF2-40B4-BE49-F238E27FC236}">
                <a16:creationId xmlns:a16="http://schemas.microsoft.com/office/drawing/2014/main" id="{B78E3720-5E95-8E40-851B-E12085E87A42}"/>
              </a:ext>
            </a:extLst>
          </p:cNvPr>
          <p:cNvSpPr/>
          <p:nvPr/>
        </p:nvSpPr>
        <p:spPr>
          <a:xfrm>
            <a:off x="2292465" y="50864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Minus 22">
            <a:extLst>
              <a:ext uri="{FF2B5EF4-FFF2-40B4-BE49-F238E27FC236}">
                <a16:creationId xmlns:a16="http://schemas.microsoft.com/office/drawing/2014/main" id="{DF69B41E-8D35-B24F-B34F-C396AE7BB665}"/>
              </a:ext>
            </a:extLst>
          </p:cNvPr>
          <p:cNvSpPr/>
          <p:nvPr/>
        </p:nvSpPr>
        <p:spPr>
          <a:xfrm>
            <a:off x="2444865" y="52388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Minus 23">
            <a:extLst>
              <a:ext uri="{FF2B5EF4-FFF2-40B4-BE49-F238E27FC236}">
                <a16:creationId xmlns:a16="http://schemas.microsoft.com/office/drawing/2014/main" id="{56F867C4-5C49-3B4F-9D38-15605BEDD53A}"/>
              </a:ext>
            </a:extLst>
          </p:cNvPr>
          <p:cNvSpPr/>
          <p:nvPr/>
        </p:nvSpPr>
        <p:spPr>
          <a:xfrm>
            <a:off x="2838301" y="504364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Minus 24">
            <a:extLst>
              <a:ext uri="{FF2B5EF4-FFF2-40B4-BE49-F238E27FC236}">
                <a16:creationId xmlns:a16="http://schemas.microsoft.com/office/drawing/2014/main" id="{028DC59C-82B0-CF40-A2AD-9CCF322A61D0}"/>
              </a:ext>
            </a:extLst>
          </p:cNvPr>
          <p:cNvSpPr/>
          <p:nvPr/>
        </p:nvSpPr>
        <p:spPr>
          <a:xfrm>
            <a:off x="7827689" y="25483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Minus 25">
            <a:extLst>
              <a:ext uri="{FF2B5EF4-FFF2-40B4-BE49-F238E27FC236}">
                <a16:creationId xmlns:a16="http://schemas.microsoft.com/office/drawing/2014/main" id="{1FE5205D-DFFD-D14E-B25C-7221B4D3805B}"/>
              </a:ext>
            </a:extLst>
          </p:cNvPr>
          <p:cNvSpPr/>
          <p:nvPr/>
        </p:nvSpPr>
        <p:spPr>
          <a:xfrm>
            <a:off x="7980089" y="27007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Minus 26">
            <a:extLst>
              <a:ext uri="{FF2B5EF4-FFF2-40B4-BE49-F238E27FC236}">
                <a16:creationId xmlns:a16="http://schemas.microsoft.com/office/drawing/2014/main" id="{B61BDA63-00E5-C943-AC7A-0A41DBB511B7}"/>
              </a:ext>
            </a:extLst>
          </p:cNvPr>
          <p:cNvSpPr/>
          <p:nvPr/>
        </p:nvSpPr>
        <p:spPr>
          <a:xfrm>
            <a:off x="8373525" y="2505536"/>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Minus 27">
            <a:extLst>
              <a:ext uri="{FF2B5EF4-FFF2-40B4-BE49-F238E27FC236}">
                <a16:creationId xmlns:a16="http://schemas.microsoft.com/office/drawing/2014/main" id="{845EC190-9B6B-4F41-BE9F-7C8FB61917B4}"/>
              </a:ext>
            </a:extLst>
          </p:cNvPr>
          <p:cNvSpPr/>
          <p:nvPr/>
        </p:nvSpPr>
        <p:spPr>
          <a:xfrm>
            <a:off x="5129930" y="41014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inus 28">
            <a:extLst>
              <a:ext uri="{FF2B5EF4-FFF2-40B4-BE49-F238E27FC236}">
                <a16:creationId xmlns:a16="http://schemas.microsoft.com/office/drawing/2014/main" id="{6FD68C19-B6D9-F648-961B-A2430244BC0D}"/>
              </a:ext>
            </a:extLst>
          </p:cNvPr>
          <p:cNvSpPr/>
          <p:nvPr/>
        </p:nvSpPr>
        <p:spPr>
          <a:xfrm>
            <a:off x="5282330" y="42538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Minus 29">
            <a:extLst>
              <a:ext uri="{FF2B5EF4-FFF2-40B4-BE49-F238E27FC236}">
                <a16:creationId xmlns:a16="http://schemas.microsoft.com/office/drawing/2014/main" id="{3AE9168F-DB1D-B64F-9DB2-B3DD53060D66}"/>
              </a:ext>
            </a:extLst>
          </p:cNvPr>
          <p:cNvSpPr/>
          <p:nvPr/>
        </p:nvSpPr>
        <p:spPr>
          <a:xfrm>
            <a:off x="5713936" y="3845548"/>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Minus 30">
            <a:extLst>
              <a:ext uri="{FF2B5EF4-FFF2-40B4-BE49-F238E27FC236}">
                <a16:creationId xmlns:a16="http://schemas.microsoft.com/office/drawing/2014/main" id="{54FFFD6F-FB4B-1B45-86E4-FA32576D4E57}"/>
              </a:ext>
            </a:extLst>
          </p:cNvPr>
          <p:cNvSpPr/>
          <p:nvPr/>
        </p:nvSpPr>
        <p:spPr>
          <a:xfrm>
            <a:off x="9127733" y="4658372"/>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892BFE61-96B0-5048-8033-3A38B3994934}"/>
              </a:ext>
            </a:extLst>
          </p:cNvPr>
          <p:cNvSpPr/>
          <p:nvPr/>
        </p:nvSpPr>
        <p:spPr>
          <a:xfrm>
            <a:off x="4645289" y="2315677"/>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82AFFCBD-E290-9842-A5A1-7970963BD390}"/>
              </a:ext>
            </a:extLst>
          </p:cNvPr>
          <p:cNvSpPr/>
          <p:nvPr/>
        </p:nvSpPr>
        <p:spPr>
          <a:xfrm>
            <a:off x="2448533" y="2816438"/>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9203870"/>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B6A180-154B-654F-9FBB-BAD0B9D688D2}"/>
              </a:ext>
            </a:extLst>
          </p:cNvPr>
          <p:cNvSpPr>
            <a:spLocks noGrp="1"/>
          </p:cNvSpPr>
          <p:nvPr>
            <p:ph type="title"/>
          </p:nvPr>
        </p:nvSpPr>
        <p:spPr>
          <a:xfrm>
            <a:off x="810000" y="447188"/>
            <a:ext cx="10571998" cy="970450"/>
          </a:xfrm>
          <a:effectLst/>
        </p:spPr>
        <p:txBody>
          <a:bodyPr anchor="ctr">
            <a:normAutofit/>
          </a:bodyPr>
          <a:lstStyle/>
          <a:p>
            <a:pPr algn="ctr"/>
            <a:r>
              <a:rPr lang="en-US" sz="2800">
                <a:solidFill>
                  <a:schemeClr val="tx1"/>
                </a:solidFill>
              </a:rPr>
              <a:t>ILP</a:t>
            </a: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Rectangle 5">
            <a:extLst>
              <a:ext uri="{FF2B5EF4-FFF2-40B4-BE49-F238E27FC236}">
                <a16:creationId xmlns:a16="http://schemas.microsoft.com/office/drawing/2014/main" id="{464DBE99-248E-934D-ACCC-00B1092760E1}"/>
              </a:ext>
            </a:extLst>
          </p:cNvPr>
          <p:cNvSpPr/>
          <p:nvPr/>
        </p:nvSpPr>
        <p:spPr>
          <a:xfrm>
            <a:off x="2973297" y="2068345"/>
            <a:ext cx="2198038" cy="369332"/>
          </a:xfrm>
          <a:prstGeom prst="rect">
            <a:avLst/>
          </a:prstGeom>
        </p:spPr>
        <p:txBody>
          <a:bodyPr wrap="none">
            <a:spAutoFit/>
          </a:bodyPr>
          <a:lstStyle/>
          <a:p>
            <a:r>
              <a:rPr lang="en-US" dirty="0"/>
              <a:t>rule = rule1 + rule2</a:t>
            </a:r>
          </a:p>
        </p:txBody>
      </p:sp>
      <p:sp>
        <p:nvSpPr>
          <p:cNvPr id="7" name="Plus 6">
            <a:extLst>
              <a:ext uri="{FF2B5EF4-FFF2-40B4-BE49-F238E27FC236}">
                <a16:creationId xmlns:a16="http://schemas.microsoft.com/office/drawing/2014/main" id="{E350BFD1-507B-1C45-8158-DD4666C6F724}"/>
              </a:ext>
            </a:extLst>
          </p:cNvPr>
          <p:cNvSpPr/>
          <p:nvPr/>
        </p:nvSpPr>
        <p:spPr>
          <a:xfrm>
            <a:off x="6985237" y="3767538"/>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lus 8">
            <a:extLst>
              <a:ext uri="{FF2B5EF4-FFF2-40B4-BE49-F238E27FC236}">
                <a16:creationId xmlns:a16="http://schemas.microsoft.com/office/drawing/2014/main" id="{FA8962C0-56E3-0642-A045-3898507AA952}"/>
              </a:ext>
            </a:extLst>
          </p:cNvPr>
          <p:cNvSpPr/>
          <p:nvPr/>
        </p:nvSpPr>
        <p:spPr>
          <a:xfrm>
            <a:off x="7474244" y="4164616"/>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lus 10">
            <a:extLst>
              <a:ext uri="{FF2B5EF4-FFF2-40B4-BE49-F238E27FC236}">
                <a16:creationId xmlns:a16="http://schemas.microsoft.com/office/drawing/2014/main" id="{1BCC40D1-D326-C846-A822-72C0F38CCF7D}"/>
              </a:ext>
            </a:extLst>
          </p:cNvPr>
          <p:cNvSpPr/>
          <p:nvPr/>
        </p:nvSpPr>
        <p:spPr>
          <a:xfrm>
            <a:off x="7082408" y="4626010"/>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lus 11">
            <a:extLst>
              <a:ext uri="{FF2B5EF4-FFF2-40B4-BE49-F238E27FC236}">
                <a16:creationId xmlns:a16="http://schemas.microsoft.com/office/drawing/2014/main" id="{CE867980-3A45-3243-9AA5-D9F6DB4BABE5}"/>
              </a:ext>
            </a:extLst>
          </p:cNvPr>
          <p:cNvSpPr/>
          <p:nvPr/>
        </p:nvSpPr>
        <p:spPr>
          <a:xfrm>
            <a:off x="7781490" y="4585645"/>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lus 12">
            <a:extLst>
              <a:ext uri="{FF2B5EF4-FFF2-40B4-BE49-F238E27FC236}">
                <a16:creationId xmlns:a16="http://schemas.microsoft.com/office/drawing/2014/main" id="{BF62F3A5-A6D9-1445-889E-66C78C9C92E6}"/>
              </a:ext>
            </a:extLst>
          </p:cNvPr>
          <p:cNvSpPr/>
          <p:nvPr/>
        </p:nvSpPr>
        <p:spPr>
          <a:xfrm>
            <a:off x="7865031" y="3970892"/>
            <a:ext cx="587229" cy="679508"/>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Minus 13">
            <a:extLst>
              <a:ext uri="{FF2B5EF4-FFF2-40B4-BE49-F238E27FC236}">
                <a16:creationId xmlns:a16="http://schemas.microsoft.com/office/drawing/2014/main" id="{51C4D05C-FA35-2A45-89E8-F832F2439230}"/>
              </a:ext>
            </a:extLst>
          </p:cNvPr>
          <p:cNvSpPr/>
          <p:nvPr/>
        </p:nvSpPr>
        <p:spPr>
          <a:xfrm>
            <a:off x="1041571" y="351639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Minus 14">
            <a:extLst>
              <a:ext uri="{FF2B5EF4-FFF2-40B4-BE49-F238E27FC236}">
                <a16:creationId xmlns:a16="http://schemas.microsoft.com/office/drawing/2014/main" id="{05594EA0-E3E5-6C47-AD7A-A0581A4B1AA2}"/>
              </a:ext>
            </a:extLst>
          </p:cNvPr>
          <p:cNvSpPr/>
          <p:nvPr/>
        </p:nvSpPr>
        <p:spPr>
          <a:xfrm>
            <a:off x="1352019" y="383511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Minus 15">
            <a:extLst>
              <a:ext uri="{FF2B5EF4-FFF2-40B4-BE49-F238E27FC236}">
                <a16:creationId xmlns:a16="http://schemas.microsoft.com/office/drawing/2014/main" id="{BB0D53C4-ECB3-864C-913B-3E752E766208}"/>
              </a:ext>
            </a:extLst>
          </p:cNvPr>
          <p:cNvSpPr/>
          <p:nvPr/>
        </p:nvSpPr>
        <p:spPr>
          <a:xfrm>
            <a:off x="1460906" y="4097245"/>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Minus 16">
            <a:extLst>
              <a:ext uri="{FF2B5EF4-FFF2-40B4-BE49-F238E27FC236}">
                <a16:creationId xmlns:a16="http://schemas.microsoft.com/office/drawing/2014/main" id="{75ED01B5-856F-7446-BDBF-E7B4497FD774}"/>
              </a:ext>
            </a:extLst>
          </p:cNvPr>
          <p:cNvSpPr/>
          <p:nvPr/>
        </p:nvSpPr>
        <p:spPr>
          <a:xfrm>
            <a:off x="2292465" y="50864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inus 17">
            <a:extLst>
              <a:ext uri="{FF2B5EF4-FFF2-40B4-BE49-F238E27FC236}">
                <a16:creationId xmlns:a16="http://schemas.microsoft.com/office/drawing/2014/main" id="{F3271CB8-42DB-6A4E-A5D8-F0A63D2B8B9B}"/>
              </a:ext>
            </a:extLst>
          </p:cNvPr>
          <p:cNvSpPr/>
          <p:nvPr/>
        </p:nvSpPr>
        <p:spPr>
          <a:xfrm>
            <a:off x="2444865" y="5238818"/>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inus 18">
            <a:extLst>
              <a:ext uri="{FF2B5EF4-FFF2-40B4-BE49-F238E27FC236}">
                <a16:creationId xmlns:a16="http://schemas.microsoft.com/office/drawing/2014/main" id="{D84C168A-6A93-D047-88D1-5AFC922F45D7}"/>
              </a:ext>
            </a:extLst>
          </p:cNvPr>
          <p:cNvSpPr/>
          <p:nvPr/>
        </p:nvSpPr>
        <p:spPr>
          <a:xfrm>
            <a:off x="2838301" y="5043644"/>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inus 19">
            <a:extLst>
              <a:ext uri="{FF2B5EF4-FFF2-40B4-BE49-F238E27FC236}">
                <a16:creationId xmlns:a16="http://schemas.microsoft.com/office/drawing/2014/main" id="{5DC70CEF-DB17-694A-84E5-34E8B783A53E}"/>
              </a:ext>
            </a:extLst>
          </p:cNvPr>
          <p:cNvSpPr/>
          <p:nvPr/>
        </p:nvSpPr>
        <p:spPr>
          <a:xfrm>
            <a:off x="7827689" y="25483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inus 20">
            <a:extLst>
              <a:ext uri="{FF2B5EF4-FFF2-40B4-BE49-F238E27FC236}">
                <a16:creationId xmlns:a16="http://schemas.microsoft.com/office/drawing/2014/main" id="{CD71CBE8-7DC9-154C-8EC1-1219EE327799}"/>
              </a:ext>
            </a:extLst>
          </p:cNvPr>
          <p:cNvSpPr/>
          <p:nvPr/>
        </p:nvSpPr>
        <p:spPr>
          <a:xfrm>
            <a:off x="7980089" y="270071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Minus 21">
            <a:extLst>
              <a:ext uri="{FF2B5EF4-FFF2-40B4-BE49-F238E27FC236}">
                <a16:creationId xmlns:a16="http://schemas.microsoft.com/office/drawing/2014/main" id="{E8B9B2F0-4DE1-2F48-BD54-76BD332123DA}"/>
              </a:ext>
            </a:extLst>
          </p:cNvPr>
          <p:cNvSpPr/>
          <p:nvPr/>
        </p:nvSpPr>
        <p:spPr>
          <a:xfrm>
            <a:off x="8373525" y="2505536"/>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Minus 22">
            <a:extLst>
              <a:ext uri="{FF2B5EF4-FFF2-40B4-BE49-F238E27FC236}">
                <a16:creationId xmlns:a16="http://schemas.microsoft.com/office/drawing/2014/main" id="{6AEC063C-E87E-B746-AF54-81199648FC97}"/>
              </a:ext>
            </a:extLst>
          </p:cNvPr>
          <p:cNvSpPr/>
          <p:nvPr/>
        </p:nvSpPr>
        <p:spPr>
          <a:xfrm>
            <a:off x="5129930" y="41014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Minus 23">
            <a:extLst>
              <a:ext uri="{FF2B5EF4-FFF2-40B4-BE49-F238E27FC236}">
                <a16:creationId xmlns:a16="http://schemas.microsoft.com/office/drawing/2014/main" id="{398E5184-DA24-FA4F-8A64-3BEC0D49DE2D}"/>
              </a:ext>
            </a:extLst>
          </p:cNvPr>
          <p:cNvSpPr/>
          <p:nvPr/>
        </p:nvSpPr>
        <p:spPr>
          <a:xfrm>
            <a:off x="5282330" y="4253870"/>
            <a:ext cx="454580"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Minus 24">
            <a:extLst>
              <a:ext uri="{FF2B5EF4-FFF2-40B4-BE49-F238E27FC236}">
                <a16:creationId xmlns:a16="http://schemas.microsoft.com/office/drawing/2014/main" id="{B6133E2D-AD2D-D142-B3EC-AB0A294D2ACE}"/>
              </a:ext>
            </a:extLst>
          </p:cNvPr>
          <p:cNvSpPr/>
          <p:nvPr/>
        </p:nvSpPr>
        <p:spPr>
          <a:xfrm>
            <a:off x="5713936" y="3845548"/>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Minus 25">
            <a:extLst>
              <a:ext uri="{FF2B5EF4-FFF2-40B4-BE49-F238E27FC236}">
                <a16:creationId xmlns:a16="http://schemas.microsoft.com/office/drawing/2014/main" id="{5BBB56FF-44D5-0548-B8EE-14FC225A813B}"/>
              </a:ext>
            </a:extLst>
          </p:cNvPr>
          <p:cNvSpPr/>
          <p:nvPr/>
        </p:nvSpPr>
        <p:spPr>
          <a:xfrm>
            <a:off x="9127733" y="4658372"/>
            <a:ext cx="451931" cy="390347"/>
          </a:xfrm>
          <a:prstGeom prst="mathMinu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96C7C7-10FA-0749-B426-22BB3361A9F6}"/>
              </a:ext>
            </a:extLst>
          </p:cNvPr>
          <p:cNvSpPr/>
          <p:nvPr/>
        </p:nvSpPr>
        <p:spPr>
          <a:xfrm>
            <a:off x="4645289" y="2315677"/>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4556D58-7191-0348-B249-796569FF2807}"/>
              </a:ext>
            </a:extLst>
          </p:cNvPr>
          <p:cNvSpPr/>
          <p:nvPr/>
        </p:nvSpPr>
        <p:spPr>
          <a:xfrm>
            <a:off x="2448533" y="2816438"/>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397DDC1E-1F2B-9649-B5D1-16490DC19222}"/>
              </a:ext>
            </a:extLst>
          </p:cNvPr>
          <p:cNvSpPr/>
          <p:nvPr/>
        </p:nvSpPr>
        <p:spPr>
          <a:xfrm>
            <a:off x="6805571" y="3663614"/>
            <a:ext cx="1795244" cy="168461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A7BB843-5911-1541-9E1D-D5ACA42C1F23}"/>
              </a:ext>
            </a:extLst>
          </p:cNvPr>
          <p:cNvSpPr txBox="1"/>
          <p:nvPr/>
        </p:nvSpPr>
        <p:spPr>
          <a:xfrm>
            <a:off x="7341404" y="3356139"/>
            <a:ext cx="720069" cy="369332"/>
          </a:xfrm>
          <a:prstGeom prst="rect">
            <a:avLst/>
          </a:prstGeom>
          <a:noFill/>
        </p:spPr>
        <p:txBody>
          <a:bodyPr wrap="none" rtlCol="0">
            <a:spAutoFit/>
          </a:bodyPr>
          <a:lstStyle/>
          <a:p>
            <a:r>
              <a:rPr lang="en-US" dirty="0"/>
              <a:t>rule3</a:t>
            </a:r>
          </a:p>
        </p:txBody>
      </p:sp>
    </p:spTree>
    <p:extLst>
      <p:ext uri="{BB962C8B-B14F-4D97-AF65-F5344CB8AC3E}">
        <p14:creationId xmlns:p14="http://schemas.microsoft.com/office/powerpoint/2010/main" val="2569418922"/>
      </p:ext>
    </p:extLst>
  </p:cSld>
  <p:clrMapOvr>
    <a:overrideClrMapping bg1="lt1" tx1="dk1" bg2="lt2" tx2="dk2" accent1="accent1" accent2="accent2" accent3="accent3" accent4="accent4" accent5="accent5" accent6="accent6" hlink="hlink" folHlink="folHlink"/>
  </p:clrMapOvr>
</p:sld>
</file>

<file path=ppt/tags/tag1.xml><?xml version="1.0" encoding="utf-8"?>
<p:tagLst xmlns:a="http://schemas.openxmlformats.org/drawingml/2006/main" xmlns:r="http://schemas.openxmlformats.org/officeDocument/2006/relationships" xmlns:p="http://schemas.openxmlformats.org/presentationml/2006/main">
  <p:tag name="TIMING" val="|14.6"/>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1447</Words>
  <Application>Microsoft Macintosh PowerPoint</Application>
  <PresentationFormat>Widescreen</PresentationFormat>
  <Paragraphs>333</Paragraphs>
  <Slides>65</Slides>
  <Notes>3</Notes>
  <HiddenSlides>7</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65</vt:i4>
      </vt:variant>
    </vt:vector>
  </HeadingPairs>
  <TitlesOfParts>
    <vt:vector size="70" baseType="lpstr">
      <vt:lpstr>Calibri</vt:lpstr>
      <vt:lpstr>Cambria Math</vt:lpstr>
      <vt:lpstr>Century Gothic</vt:lpstr>
      <vt:lpstr>Wingdings 2</vt:lpstr>
      <vt:lpstr>Quotable</vt:lpstr>
      <vt:lpstr>Combination Methods Exploration  &amp; Dataset Description</vt:lpstr>
      <vt:lpstr>Outline</vt:lpstr>
      <vt:lpstr>ILP is trying to find the rule fits the positive examples</vt:lpstr>
      <vt:lpstr>ILP</vt:lpstr>
      <vt:lpstr>ILP</vt:lpstr>
      <vt:lpstr>ILP</vt:lpstr>
      <vt:lpstr>ILP</vt:lpstr>
      <vt:lpstr>ILP</vt:lpstr>
      <vt:lpstr>ILP</vt:lpstr>
      <vt:lpstr>ILP</vt:lpstr>
      <vt:lpstr>ILP for mislabeled data</vt:lpstr>
      <vt:lpstr>ILP for mislabeled data</vt:lpstr>
      <vt:lpstr>Inductive logic programming</vt:lpstr>
      <vt:lpstr>Deep learning</vt:lpstr>
      <vt:lpstr>Deep Learning</vt:lpstr>
      <vt:lpstr>PowerPoint Presentation</vt:lpstr>
      <vt:lpstr>Combination</vt:lpstr>
      <vt:lpstr>Inductive logic programming</vt:lpstr>
      <vt:lpstr>Learning explanatory rules from noisy data</vt:lpstr>
      <vt:lpstr>How to achieve this</vt:lpstr>
      <vt:lpstr>How to achieve this</vt:lpstr>
      <vt:lpstr>Learning explanatory rules from noisy data</vt:lpstr>
      <vt:lpstr>Simulation – learn “less 2” rule</vt:lpstr>
      <vt:lpstr>Simulation – learn “less 2” rule</vt:lpstr>
      <vt:lpstr>Simulation – learn “less 2” rule</vt:lpstr>
      <vt:lpstr>Simulation – learn less than 2</vt:lpstr>
      <vt:lpstr>Simulation – learn “less 2” rule</vt:lpstr>
      <vt:lpstr>Simulation – learn less 2</vt:lpstr>
      <vt:lpstr>Simulation – learn less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DNN+ILP</vt:lpstr>
      <vt:lpstr>PowerPoint Presentation</vt:lpstr>
      <vt:lpstr>Another combination example</vt:lpstr>
      <vt:lpstr>Thai printed character recognition by combining inductive logic programming with backpropagation neural network</vt:lpstr>
      <vt:lpstr>Thai printed character recognition by combining inductive logic programming with backpropagation neural network</vt:lpstr>
      <vt:lpstr>Thai printed character recognition by combining inductive logic programming with backpropagation neural network</vt:lpstr>
      <vt:lpstr>PowerPoint Presentation</vt:lpstr>
      <vt:lpstr>PowerPoint Presentation</vt:lpstr>
      <vt:lpstr>Datasets</vt:lpstr>
      <vt:lpstr>Datasets</vt:lpstr>
      <vt:lpstr>Juliet dataset</vt:lpstr>
      <vt:lpstr>Draper VDISC dataset</vt:lpstr>
      <vt:lpstr>Our ideas: How it should be</vt:lpstr>
      <vt:lpstr>Code in programming languages</vt:lpstr>
      <vt:lpstr>Find bugs</vt:lpstr>
      <vt:lpstr>End-to-End Prediction of Buffer Overruns from Raw Source Code via Neural Memory Networks  </vt:lpstr>
      <vt:lpstr>Labelled data</vt:lpstr>
      <vt:lpstr>Labelled data</vt:lpstr>
      <vt:lpstr>Labelled data</vt:lpstr>
      <vt:lpstr>How to input in a neural network</vt:lpstr>
      <vt:lpstr>How to input in a neural network</vt:lpstr>
      <vt:lpstr>How to input in a neural network</vt:lpstr>
      <vt:lpstr>PowerPoint Presentation</vt:lpstr>
      <vt:lpstr>Visualisation</vt:lpstr>
      <vt:lpstr>PowerPoint Presentation</vt:lpstr>
      <vt:lpstr>PowerPoint Presentation</vt:lpstr>
      <vt:lpstr>Bug detection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Combination Methods Exploration  &amp; Dataset Description</dc:title>
  <dc:creator>Junfan Huang</dc:creator>
  <cp:lastModifiedBy>Junfan Huang</cp:lastModifiedBy>
  <cp:revision>14</cp:revision>
  <dcterms:created xsi:type="dcterms:W3CDTF">2019-05-09T18:55:34Z</dcterms:created>
  <dcterms:modified xsi:type="dcterms:W3CDTF">2019-05-10T00:09:31Z</dcterms:modified>
</cp:coreProperties>
</file>